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9"/>
  </p:notesMasterIdLst>
  <p:handoutMasterIdLst>
    <p:handoutMasterId r:id="rId30"/>
  </p:handoutMasterIdLst>
  <p:sldIdLst>
    <p:sldId id="324" r:id="rId2"/>
    <p:sldId id="330" r:id="rId3"/>
    <p:sldId id="354" r:id="rId4"/>
    <p:sldId id="339" r:id="rId5"/>
    <p:sldId id="340" r:id="rId6"/>
    <p:sldId id="332" r:id="rId7"/>
    <p:sldId id="333" r:id="rId8"/>
    <p:sldId id="334" r:id="rId9"/>
    <p:sldId id="335" r:id="rId10"/>
    <p:sldId id="336" r:id="rId11"/>
    <p:sldId id="337" r:id="rId12"/>
    <p:sldId id="341" r:id="rId13"/>
    <p:sldId id="359" r:id="rId14"/>
    <p:sldId id="358" r:id="rId15"/>
    <p:sldId id="352" r:id="rId16"/>
    <p:sldId id="353" r:id="rId17"/>
    <p:sldId id="355" r:id="rId18"/>
    <p:sldId id="356" r:id="rId19"/>
    <p:sldId id="357" r:id="rId20"/>
    <p:sldId id="342" r:id="rId21"/>
    <p:sldId id="343" r:id="rId22"/>
    <p:sldId id="347" r:id="rId23"/>
    <p:sldId id="344" r:id="rId24"/>
    <p:sldId id="348" r:id="rId25"/>
    <p:sldId id="349" r:id="rId26"/>
    <p:sldId id="351" r:id="rId27"/>
    <p:sldId id="350" r:id="rId28"/>
  </p:sldIdLst>
  <p:sldSz cx="9144000" cy="5143500" type="screen16x9"/>
  <p:notesSz cx="6797675" cy="9926638"/>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E8"/>
    <a:srgbClr val="CC0000"/>
    <a:srgbClr val="F8F8F8"/>
    <a:srgbClr val="656767"/>
    <a:srgbClr val="E6E6E6"/>
    <a:srgbClr val="770D81"/>
    <a:srgbClr val="C30080"/>
    <a:srgbClr val="C40009"/>
    <a:srgbClr val="E57800"/>
    <a:srgbClr val="FFE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9" autoAdjust="0"/>
    <p:restoredTop sz="92354" autoAdjust="0"/>
  </p:normalViewPr>
  <p:slideViewPr>
    <p:cSldViewPr>
      <p:cViewPr>
        <p:scale>
          <a:sx n="112" d="100"/>
          <a:sy n="112" d="100"/>
        </p:scale>
        <p:origin x="-1464" y="-846"/>
      </p:cViewPr>
      <p:guideLst>
        <p:guide orient="horz" pos="1620"/>
        <p:guide orient="horz" pos="230"/>
        <p:guide orient="horz" pos="520"/>
        <p:guide pos="2880"/>
        <p:guide pos="431"/>
        <p:guide pos="5375"/>
        <p:guide pos="79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285"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D886FF-50BB-4DCE-B111-9534FDEFE363}" type="doc">
      <dgm:prSet loTypeId="urn:microsoft.com/office/officeart/2005/8/layout/target3" loCatId="relationship" qsTypeId="urn:microsoft.com/office/officeart/2005/8/quickstyle/simple3" qsCatId="simple" csTypeId="urn:microsoft.com/office/officeart/2005/8/colors/accent1_2" csCatId="accent1" phldr="1"/>
      <dgm:spPr/>
      <dgm:t>
        <a:bodyPr/>
        <a:lstStyle/>
        <a:p>
          <a:endParaRPr lang="en-GB"/>
        </a:p>
      </dgm:t>
    </dgm:pt>
    <dgm:pt modelId="{F393EC27-2AB8-444A-94F0-9F9B8F3BB66F}">
      <dgm:prSet phldrT="[Text]" custT="1"/>
      <dgm:spPr/>
      <dgm:t>
        <a:bodyPr/>
        <a:lstStyle/>
        <a:p>
          <a:r>
            <a:rPr lang="en-US" sz="2000" dirty="0" smtClean="0"/>
            <a:t>The Concept</a:t>
          </a:r>
          <a:endParaRPr lang="en-GB" sz="2000" dirty="0"/>
        </a:p>
      </dgm:t>
    </dgm:pt>
    <dgm:pt modelId="{0493BDB3-9ECF-40D9-9220-077D8F08D1F0}" type="parTrans" cxnId="{7AADC09E-5DC2-4491-908A-1D4481ED510C}">
      <dgm:prSet/>
      <dgm:spPr/>
      <dgm:t>
        <a:bodyPr/>
        <a:lstStyle/>
        <a:p>
          <a:endParaRPr lang="en-GB" sz="1100"/>
        </a:p>
      </dgm:t>
    </dgm:pt>
    <dgm:pt modelId="{5BE3B49F-1BFA-49B9-A4FA-A081FB2321EB}" type="sibTrans" cxnId="{7AADC09E-5DC2-4491-908A-1D4481ED510C}">
      <dgm:prSet/>
      <dgm:spPr/>
      <dgm:t>
        <a:bodyPr/>
        <a:lstStyle/>
        <a:p>
          <a:endParaRPr lang="en-GB" sz="1100"/>
        </a:p>
      </dgm:t>
    </dgm:pt>
    <dgm:pt modelId="{8DE6C2AB-0DFF-4B50-907B-E1886205533C}">
      <dgm:prSet phldrT="[Text]" custT="1"/>
      <dgm:spPr/>
      <dgm:t>
        <a:bodyPr/>
        <a:lstStyle/>
        <a:p>
          <a:r>
            <a:rPr lang="en-US" sz="1200" dirty="0" smtClean="0"/>
            <a:t>Clear typography interface (only established icons)</a:t>
          </a:r>
          <a:endParaRPr lang="en-US" sz="1200" dirty="0"/>
        </a:p>
      </dgm:t>
    </dgm:pt>
    <dgm:pt modelId="{1B962ED6-B430-4104-876B-A92939C60AF7}" type="parTrans" cxnId="{CEFC5018-36AB-428D-8304-69D11A6AEED8}">
      <dgm:prSet/>
      <dgm:spPr/>
      <dgm:t>
        <a:bodyPr/>
        <a:lstStyle/>
        <a:p>
          <a:endParaRPr lang="en-GB" sz="1100"/>
        </a:p>
      </dgm:t>
    </dgm:pt>
    <dgm:pt modelId="{76ABEB13-0239-43DB-9A0E-67E65E577E3E}" type="sibTrans" cxnId="{CEFC5018-36AB-428D-8304-69D11A6AEED8}">
      <dgm:prSet/>
      <dgm:spPr/>
      <dgm:t>
        <a:bodyPr/>
        <a:lstStyle/>
        <a:p>
          <a:endParaRPr lang="en-GB" sz="1100"/>
        </a:p>
      </dgm:t>
    </dgm:pt>
    <dgm:pt modelId="{29862C54-ABCD-44EF-A0E3-7206A8EAFF25}">
      <dgm:prSet phldrT="[Text]" custT="1"/>
      <dgm:spPr/>
      <dgm:t>
        <a:bodyPr/>
        <a:lstStyle/>
        <a:p>
          <a:r>
            <a:rPr lang="en-GB" sz="1200" dirty="0" smtClean="0"/>
            <a:t>Less colour on menu and programs</a:t>
          </a:r>
          <a:endParaRPr lang="en-US" sz="1200" dirty="0"/>
        </a:p>
      </dgm:t>
    </dgm:pt>
    <dgm:pt modelId="{087D70C4-A6F0-44DE-A417-D17A491A787D}" type="parTrans" cxnId="{A21DD302-AC70-4CEC-8648-E03B501A9C30}">
      <dgm:prSet/>
      <dgm:spPr/>
      <dgm:t>
        <a:bodyPr/>
        <a:lstStyle/>
        <a:p>
          <a:endParaRPr lang="en-GB" sz="1100"/>
        </a:p>
      </dgm:t>
    </dgm:pt>
    <dgm:pt modelId="{C93FE2E0-1020-4F1D-BC84-FFF4B7F0BBD7}" type="sibTrans" cxnId="{A21DD302-AC70-4CEC-8648-E03B501A9C30}">
      <dgm:prSet/>
      <dgm:spPr/>
      <dgm:t>
        <a:bodyPr/>
        <a:lstStyle/>
        <a:p>
          <a:endParaRPr lang="en-GB" sz="1100"/>
        </a:p>
      </dgm:t>
    </dgm:pt>
    <dgm:pt modelId="{4F5C9914-E255-4E09-9352-30BC3009B952}">
      <dgm:prSet phldrT="[Text]" custT="1"/>
      <dgm:spPr/>
      <dgm:t>
        <a:bodyPr/>
        <a:lstStyle/>
        <a:p>
          <a:r>
            <a:rPr lang="en-GB" sz="1200" dirty="0" smtClean="0"/>
            <a:t>Focus to content (use colour here)</a:t>
          </a:r>
          <a:endParaRPr lang="en-US" sz="1200" dirty="0"/>
        </a:p>
      </dgm:t>
    </dgm:pt>
    <dgm:pt modelId="{561B14EB-FD4E-4DB1-B89C-CA554CED2E60}" type="parTrans" cxnId="{4ED540B2-DFF4-4714-BE6A-A0252FC12F84}">
      <dgm:prSet/>
      <dgm:spPr/>
      <dgm:t>
        <a:bodyPr/>
        <a:lstStyle/>
        <a:p>
          <a:endParaRPr lang="en-GB" sz="1100"/>
        </a:p>
      </dgm:t>
    </dgm:pt>
    <dgm:pt modelId="{F1A8A1F6-DAC9-4021-AF5C-02CD01CF639E}" type="sibTrans" cxnId="{4ED540B2-DFF4-4714-BE6A-A0252FC12F84}">
      <dgm:prSet/>
      <dgm:spPr/>
      <dgm:t>
        <a:bodyPr/>
        <a:lstStyle/>
        <a:p>
          <a:endParaRPr lang="en-GB" sz="1100"/>
        </a:p>
      </dgm:t>
    </dgm:pt>
    <dgm:pt modelId="{3C6773DD-91DF-4340-8F7A-34D4774366AC}">
      <dgm:prSet phldrT="[Text]" custT="1"/>
      <dgm:spPr/>
      <dgm:t>
        <a:bodyPr/>
        <a:lstStyle/>
        <a:p>
          <a:r>
            <a:rPr lang="en-US" sz="2000" dirty="0" smtClean="0"/>
            <a:t>The Opportunity</a:t>
          </a:r>
          <a:endParaRPr lang="en-US" sz="2000" dirty="0"/>
        </a:p>
      </dgm:t>
    </dgm:pt>
    <dgm:pt modelId="{73839894-FCA1-45BB-B341-8294490C0DF9}" type="parTrans" cxnId="{9B39CCDC-0653-4600-A472-24A24D90088E}">
      <dgm:prSet/>
      <dgm:spPr/>
      <dgm:t>
        <a:bodyPr/>
        <a:lstStyle/>
        <a:p>
          <a:endParaRPr lang="en-GB" sz="1100"/>
        </a:p>
      </dgm:t>
    </dgm:pt>
    <dgm:pt modelId="{23F37578-9BBB-45E9-837A-ABB9A4CE6117}" type="sibTrans" cxnId="{9B39CCDC-0653-4600-A472-24A24D90088E}">
      <dgm:prSet/>
      <dgm:spPr/>
      <dgm:t>
        <a:bodyPr/>
        <a:lstStyle/>
        <a:p>
          <a:endParaRPr lang="en-GB" sz="1100"/>
        </a:p>
      </dgm:t>
    </dgm:pt>
    <dgm:pt modelId="{042499D6-0624-4079-B08A-5552AA60666C}">
      <dgm:prSet phldrT="[Text]" custT="1"/>
      <dgm:spPr/>
      <dgm:t>
        <a:bodyPr/>
        <a:lstStyle/>
        <a:p>
          <a:r>
            <a:rPr lang="en-GB" sz="1200" dirty="0" smtClean="0"/>
            <a:t>Reduced screen requirements </a:t>
          </a:r>
          <a:br>
            <a:rPr lang="en-GB" sz="1200" dirty="0" smtClean="0"/>
          </a:br>
          <a:r>
            <a:rPr lang="en-GB" sz="1200" dirty="0" smtClean="0"/>
            <a:t>(possible to use very small sizes)</a:t>
          </a:r>
          <a:endParaRPr lang="en-US" sz="1200" dirty="0"/>
        </a:p>
      </dgm:t>
    </dgm:pt>
    <dgm:pt modelId="{85E8AC78-CFBE-4AE0-BD1C-2F4312FCAEA6}" type="parTrans" cxnId="{F1249A9D-8096-4C1D-9B27-D12A9EC3242A}">
      <dgm:prSet/>
      <dgm:spPr/>
      <dgm:t>
        <a:bodyPr/>
        <a:lstStyle/>
        <a:p>
          <a:endParaRPr lang="en-GB" sz="1100"/>
        </a:p>
      </dgm:t>
    </dgm:pt>
    <dgm:pt modelId="{D895B177-16F8-4C35-865F-649FF60EC724}" type="sibTrans" cxnId="{F1249A9D-8096-4C1D-9B27-D12A9EC3242A}">
      <dgm:prSet/>
      <dgm:spPr/>
      <dgm:t>
        <a:bodyPr/>
        <a:lstStyle/>
        <a:p>
          <a:endParaRPr lang="en-GB" sz="1100"/>
        </a:p>
      </dgm:t>
    </dgm:pt>
    <dgm:pt modelId="{A3342C35-A5A8-4AE0-A1FC-9A9FF131114B}">
      <dgm:prSet phldrT="[Text]" custT="1"/>
      <dgm:spPr/>
      <dgm:t>
        <a:bodyPr/>
        <a:lstStyle/>
        <a:p>
          <a:r>
            <a:rPr lang="en-GB" sz="1200" dirty="0" smtClean="0"/>
            <a:t>1 User interface/experience</a:t>
          </a:r>
          <a:br>
            <a:rPr lang="en-GB" sz="1200" dirty="0" smtClean="0"/>
          </a:br>
          <a:r>
            <a:rPr lang="en-GB" sz="1200" dirty="0" smtClean="0"/>
            <a:t>for Smart and Expert mode</a:t>
          </a:r>
          <a:endParaRPr lang="en-US" sz="1200" dirty="0"/>
        </a:p>
      </dgm:t>
    </dgm:pt>
    <dgm:pt modelId="{61F695D3-EECD-404F-AC58-73BEE67FCAF4}" type="parTrans" cxnId="{C602C252-7D68-48D3-BC24-35085F670383}">
      <dgm:prSet/>
      <dgm:spPr/>
      <dgm:t>
        <a:bodyPr/>
        <a:lstStyle/>
        <a:p>
          <a:endParaRPr lang="en-GB" sz="1100"/>
        </a:p>
      </dgm:t>
    </dgm:pt>
    <dgm:pt modelId="{560ECB97-37E7-4248-B457-5C622E3670C8}" type="sibTrans" cxnId="{C602C252-7D68-48D3-BC24-35085F670383}">
      <dgm:prSet/>
      <dgm:spPr/>
      <dgm:t>
        <a:bodyPr/>
        <a:lstStyle/>
        <a:p>
          <a:endParaRPr lang="en-GB" sz="1100"/>
        </a:p>
      </dgm:t>
    </dgm:pt>
    <dgm:pt modelId="{0ABEC881-8A58-459F-8870-D777612646D4}">
      <dgm:prSet phldrT="[Text]" custT="1"/>
      <dgm:spPr/>
      <dgm:t>
        <a:bodyPr/>
        <a:lstStyle/>
        <a:p>
          <a:r>
            <a:rPr lang="en-US" sz="2000" dirty="0" smtClean="0"/>
            <a:t>The Potential</a:t>
          </a:r>
          <a:endParaRPr lang="en-US" sz="2000" dirty="0"/>
        </a:p>
      </dgm:t>
    </dgm:pt>
    <dgm:pt modelId="{5B0088BB-7E77-4853-905A-CAAF7395AD0C}" type="parTrans" cxnId="{D9DA769B-4A59-4332-A8C4-135A73D7963D}">
      <dgm:prSet/>
      <dgm:spPr/>
      <dgm:t>
        <a:bodyPr/>
        <a:lstStyle/>
        <a:p>
          <a:endParaRPr lang="en-GB" sz="1100"/>
        </a:p>
      </dgm:t>
    </dgm:pt>
    <dgm:pt modelId="{9B7D5090-14A6-433B-8244-C5958692A688}" type="sibTrans" cxnId="{D9DA769B-4A59-4332-A8C4-135A73D7963D}">
      <dgm:prSet/>
      <dgm:spPr/>
      <dgm:t>
        <a:bodyPr/>
        <a:lstStyle/>
        <a:p>
          <a:endParaRPr lang="en-GB" sz="1100"/>
        </a:p>
      </dgm:t>
    </dgm:pt>
    <dgm:pt modelId="{0453A440-6D84-4DF5-915E-06067C4DC86A}">
      <dgm:prSet phldrT="[Text]" custT="1"/>
      <dgm:spPr/>
      <dgm:t>
        <a:bodyPr/>
        <a:lstStyle/>
        <a:p>
          <a:r>
            <a:rPr lang="en-US" sz="1200" dirty="0" smtClean="0"/>
            <a:t>Increased customer satisfaction due to </a:t>
          </a:r>
          <a:br>
            <a:rPr lang="en-US" sz="1200" dirty="0" smtClean="0"/>
          </a:br>
          <a:r>
            <a:rPr lang="en-US" sz="1200" dirty="0" smtClean="0"/>
            <a:t>simple HMI</a:t>
          </a:r>
          <a:endParaRPr lang="en-US" sz="1200" dirty="0"/>
        </a:p>
      </dgm:t>
    </dgm:pt>
    <dgm:pt modelId="{24C1C085-1A05-4587-99A7-9001501F9A5C}" type="parTrans" cxnId="{27BF91BD-867C-48CE-AF69-DE8A6567738C}">
      <dgm:prSet/>
      <dgm:spPr/>
      <dgm:t>
        <a:bodyPr/>
        <a:lstStyle/>
        <a:p>
          <a:endParaRPr lang="en-GB" sz="1100"/>
        </a:p>
      </dgm:t>
    </dgm:pt>
    <dgm:pt modelId="{D9220B87-4A71-470E-9642-D63A407E931A}" type="sibTrans" cxnId="{27BF91BD-867C-48CE-AF69-DE8A6567738C}">
      <dgm:prSet/>
      <dgm:spPr/>
      <dgm:t>
        <a:bodyPr/>
        <a:lstStyle/>
        <a:p>
          <a:endParaRPr lang="en-GB" sz="1100"/>
        </a:p>
      </dgm:t>
    </dgm:pt>
    <dgm:pt modelId="{46FE7427-23C0-4C62-86FC-805175585B19}" type="pres">
      <dgm:prSet presAssocID="{DFD886FF-50BB-4DCE-B111-9534FDEFE363}" presName="Name0" presStyleCnt="0">
        <dgm:presLayoutVars>
          <dgm:chMax val="7"/>
          <dgm:dir/>
          <dgm:animLvl val="lvl"/>
          <dgm:resizeHandles val="exact"/>
        </dgm:presLayoutVars>
      </dgm:prSet>
      <dgm:spPr/>
      <dgm:t>
        <a:bodyPr/>
        <a:lstStyle/>
        <a:p>
          <a:endParaRPr lang="en-US"/>
        </a:p>
      </dgm:t>
    </dgm:pt>
    <dgm:pt modelId="{663F030E-699E-4D68-A94A-7A78635746D3}" type="pres">
      <dgm:prSet presAssocID="{F393EC27-2AB8-444A-94F0-9F9B8F3BB66F}" presName="circle1" presStyleLbl="node1" presStyleIdx="0" presStyleCnt="3"/>
      <dgm:spPr/>
    </dgm:pt>
    <dgm:pt modelId="{863E58B8-8B01-4CC6-97A0-8A09894CA8BC}" type="pres">
      <dgm:prSet presAssocID="{F393EC27-2AB8-444A-94F0-9F9B8F3BB66F}" presName="space" presStyleCnt="0"/>
      <dgm:spPr/>
    </dgm:pt>
    <dgm:pt modelId="{785F945A-B6E2-4D55-BA14-4731782D5814}" type="pres">
      <dgm:prSet presAssocID="{F393EC27-2AB8-444A-94F0-9F9B8F3BB66F}" presName="rect1" presStyleLbl="alignAcc1" presStyleIdx="0" presStyleCnt="3" custLinFactNeighborX="-1066" custLinFactNeighborY="-1690"/>
      <dgm:spPr/>
      <dgm:t>
        <a:bodyPr/>
        <a:lstStyle/>
        <a:p>
          <a:endParaRPr lang="en-GB"/>
        </a:p>
      </dgm:t>
    </dgm:pt>
    <dgm:pt modelId="{F24550C0-3AC0-4641-AC6F-0F26F3DA2796}" type="pres">
      <dgm:prSet presAssocID="{3C6773DD-91DF-4340-8F7A-34D4774366AC}" presName="vertSpace2" presStyleLbl="node1" presStyleIdx="0" presStyleCnt="3"/>
      <dgm:spPr/>
    </dgm:pt>
    <dgm:pt modelId="{71D4F22D-10B4-494E-B9A2-5162D7354C2C}" type="pres">
      <dgm:prSet presAssocID="{3C6773DD-91DF-4340-8F7A-34D4774366AC}" presName="circle2" presStyleLbl="node1" presStyleIdx="1" presStyleCnt="3" custLinFactNeighborX="-2894"/>
      <dgm:spPr/>
    </dgm:pt>
    <dgm:pt modelId="{F42087C6-BDC0-4030-A6B1-EBA0A699ABC4}" type="pres">
      <dgm:prSet presAssocID="{3C6773DD-91DF-4340-8F7A-34D4774366AC}" presName="rect2" presStyleLbl="alignAcc1" presStyleIdx="1" presStyleCnt="3" custLinFactNeighborX="-1144"/>
      <dgm:spPr/>
      <dgm:t>
        <a:bodyPr/>
        <a:lstStyle/>
        <a:p>
          <a:endParaRPr lang="en-GB"/>
        </a:p>
      </dgm:t>
    </dgm:pt>
    <dgm:pt modelId="{FC38939D-4F77-4EF3-9EB1-CB29924EF287}" type="pres">
      <dgm:prSet presAssocID="{0ABEC881-8A58-459F-8870-D777612646D4}" presName="vertSpace3" presStyleLbl="node1" presStyleIdx="1" presStyleCnt="3"/>
      <dgm:spPr/>
    </dgm:pt>
    <dgm:pt modelId="{2F9B7525-C287-485D-84FD-155C178E3120}" type="pres">
      <dgm:prSet presAssocID="{0ABEC881-8A58-459F-8870-D777612646D4}" presName="circle3" presStyleLbl="node1" presStyleIdx="2" presStyleCnt="3" custLinFactNeighborX="-6031"/>
      <dgm:spPr/>
    </dgm:pt>
    <dgm:pt modelId="{6B2074B4-CE96-43D3-9E53-A45451924283}" type="pres">
      <dgm:prSet presAssocID="{0ABEC881-8A58-459F-8870-D777612646D4}" presName="rect3" presStyleLbl="alignAcc1" presStyleIdx="2" presStyleCnt="3" custLinFactNeighborX="-1144"/>
      <dgm:spPr/>
      <dgm:t>
        <a:bodyPr/>
        <a:lstStyle/>
        <a:p>
          <a:endParaRPr lang="en-GB"/>
        </a:p>
      </dgm:t>
    </dgm:pt>
    <dgm:pt modelId="{5E173754-17AE-407B-8E92-95EBD227CAE0}" type="pres">
      <dgm:prSet presAssocID="{F393EC27-2AB8-444A-94F0-9F9B8F3BB66F}" presName="rect1ParTx" presStyleLbl="alignAcc1" presStyleIdx="2" presStyleCnt="3">
        <dgm:presLayoutVars>
          <dgm:chMax val="1"/>
          <dgm:bulletEnabled val="1"/>
        </dgm:presLayoutVars>
      </dgm:prSet>
      <dgm:spPr/>
      <dgm:t>
        <a:bodyPr/>
        <a:lstStyle/>
        <a:p>
          <a:endParaRPr lang="en-GB"/>
        </a:p>
      </dgm:t>
    </dgm:pt>
    <dgm:pt modelId="{4CC69FD4-A190-4E7F-84A5-64608B8AEA75}" type="pres">
      <dgm:prSet presAssocID="{F393EC27-2AB8-444A-94F0-9F9B8F3BB66F}" presName="rect1ChTx" presStyleLbl="alignAcc1" presStyleIdx="2" presStyleCnt="3" custScaleX="116998" custLinFactNeighborX="-4500">
        <dgm:presLayoutVars>
          <dgm:bulletEnabled val="1"/>
        </dgm:presLayoutVars>
      </dgm:prSet>
      <dgm:spPr/>
      <dgm:t>
        <a:bodyPr/>
        <a:lstStyle/>
        <a:p>
          <a:endParaRPr lang="en-GB"/>
        </a:p>
      </dgm:t>
    </dgm:pt>
    <dgm:pt modelId="{2C13C119-4EBC-41A9-8C87-8BF369995E66}" type="pres">
      <dgm:prSet presAssocID="{3C6773DD-91DF-4340-8F7A-34D4774366AC}" presName="rect2ParTx" presStyleLbl="alignAcc1" presStyleIdx="2" presStyleCnt="3">
        <dgm:presLayoutVars>
          <dgm:chMax val="1"/>
          <dgm:bulletEnabled val="1"/>
        </dgm:presLayoutVars>
      </dgm:prSet>
      <dgm:spPr/>
      <dgm:t>
        <a:bodyPr/>
        <a:lstStyle/>
        <a:p>
          <a:endParaRPr lang="en-GB"/>
        </a:p>
      </dgm:t>
    </dgm:pt>
    <dgm:pt modelId="{CD786A06-6CFA-4F98-ABE6-B8954E37D6B9}" type="pres">
      <dgm:prSet presAssocID="{3C6773DD-91DF-4340-8F7A-34D4774366AC}" presName="rect2ChTx" presStyleLbl="alignAcc1" presStyleIdx="2" presStyleCnt="3" custScaleX="116185" custLinFactNeighborX="-4812">
        <dgm:presLayoutVars>
          <dgm:bulletEnabled val="1"/>
        </dgm:presLayoutVars>
      </dgm:prSet>
      <dgm:spPr/>
      <dgm:t>
        <a:bodyPr/>
        <a:lstStyle/>
        <a:p>
          <a:endParaRPr lang="en-GB"/>
        </a:p>
      </dgm:t>
    </dgm:pt>
    <dgm:pt modelId="{680295A1-6F9D-4989-8711-C2968D769F6D}" type="pres">
      <dgm:prSet presAssocID="{0ABEC881-8A58-459F-8870-D777612646D4}" presName="rect3ParTx" presStyleLbl="alignAcc1" presStyleIdx="2" presStyleCnt="3">
        <dgm:presLayoutVars>
          <dgm:chMax val="1"/>
          <dgm:bulletEnabled val="1"/>
        </dgm:presLayoutVars>
      </dgm:prSet>
      <dgm:spPr/>
      <dgm:t>
        <a:bodyPr/>
        <a:lstStyle/>
        <a:p>
          <a:endParaRPr lang="en-GB"/>
        </a:p>
      </dgm:t>
    </dgm:pt>
    <dgm:pt modelId="{87AC8202-00F8-4B46-95DD-DE6A8F1D2F88}" type="pres">
      <dgm:prSet presAssocID="{0ABEC881-8A58-459F-8870-D777612646D4}" presName="rect3ChTx" presStyleLbl="alignAcc1" presStyleIdx="2" presStyleCnt="3" custScaleX="122500" custLinFactNeighborX="-1749">
        <dgm:presLayoutVars>
          <dgm:bulletEnabled val="1"/>
        </dgm:presLayoutVars>
      </dgm:prSet>
      <dgm:spPr/>
      <dgm:t>
        <a:bodyPr/>
        <a:lstStyle/>
        <a:p>
          <a:endParaRPr lang="en-GB"/>
        </a:p>
      </dgm:t>
    </dgm:pt>
  </dgm:ptLst>
  <dgm:cxnLst>
    <dgm:cxn modelId="{F1249A9D-8096-4C1D-9B27-D12A9EC3242A}" srcId="{3C6773DD-91DF-4340-8F7A-34D4774366AC}" destId="{042499D6-0624-4079-B08A-5552AA60666C}" srcOrd="0" destOrd="0" parTransId="{85E8AC78-CFBE-4AE0-BD1C-2F4312FCAEA6}" sibTransId="{D895B177-16F8-4C35-865F-649FF60EC724}"/>
    <dgm:cxn modelId="{D9DA769B-4A59-4332-A8C4-135A73D7963D}" srcId="{DFD886FF-50BB-4DCE-B111-9534FDEFE363}" destId="{0ABEC881-8A58-459F-8870-D777612646D4}" srcOrd="2" destOrd="0" parTransId="{5B0088BB-7E77-4853-905A-CAAF7395AD0C}" sibTransId="{9B7D5090-14A6-433B-8244-C5958692A688}"/>
    <dgm:cxn modelId="{014D2FE1-585E-4022-BD3A-5FA5FD9A3DEC}" type="presOf" srcId="{042499D6-0624-4079-B08A-5552AA60666C}" destId="{CD786A06-6CFA-4F98-ABE6-B8954E37D6B9}" srcOrd="0" destOrd="0" presId="urn:microsoft.com/office/officeart/2005/8/layout/target3"/>
    <dgm:cxn modelId="{51B81352-5F94-45E6-880B-E3FC44A021BA}" type="presOf" srcId="{3C6773DD-91DF-4340-8F7A-34D4774366AC}" destId="{2C13C119-4EBC-41A9-8C87-8BF369995E66}" srcOrd="1" destOrd="0" presId="urn:microsoft.com/office/officeart/2005/8/layout/target3"/>
    <dgm:cxn modelId="{9B39CCDC-0653-4600-A472-24A24D90088E}" srcId="{DFD886FF-50BB-4DCE-B111-9534FDEFE363}" destId="{3C6773DD-91DF-4340-8F7A-34D4774366AC}" srcOrd="1" destOrd="0" parTransId="{73839894-FCA1-45BB-B341-8294490C0DF9}" sibTransId="{23F37578-9BBB-45E9-837A-ABB9A4CE6117}"/>
    <dgm:cxn modelId="{FF129726-79F6-4BA5-9661-5615EEB74FCD}" type="presOf" srcId="{F393EC27-2AB8-444A-94F0-9F9B8F3BB66F}" destId="{785F945A-B6E2-4D55-BA14-4731782D5814}" srcOrd="0" destOrd="0" presId="urn:microsoft.com/office/officeart/2005/8/layout/target3"/>
    <dgm:cxn modelId="{7AADC09E-5DC2-4491-908A-1D4481ED510C}" srcId="{DFD886FF-50BB-4DCE-B111-9534FDEFE363}" destId="{F393EC27-2AB8-444A-94F0-9F9B8F3BB66F}" srcOrd="0" destOrd="0" parTransId="{0493BDB3-9ECF-40D9-9220-077D8F08D1F0}" sibTransId="{5BE3B49F-1BFA-49B9-A4FA-A081FB2321EB}"/>
    <dgm:cxn modelId="{27BF91BD-867C-48CE-AF69-DE8A6567738C}" srcId="{0ABEC881-8A58-459F-8870-D777612646D4}" destId="{0453A440-6D84-4DF5-915E-06067C4DC86A}" srcOrd="0" destOrd="0" parTransId="{24C1C085-1A05-4587-99A7-9001501F9A5C}" sibTransId="{D9220B87-4A71-470E-9642-D63A407E931A}"/>
    <dgm:cxn modelId="{4C582D8C-40A2-4E5A-97AB-11E4E4D52F1F}" type="presOf" srcId="{0ABEC881-8A58-459F-8870-D777612646D4}" destId="{6B2074B4-CE96-43D3-9E53-A45451924283}" srcOrd="0" destOrd="0" presId="urn:microsoft.com/office/officeart/2005/8/layout/target3"/>
    <dgm:cxn modelId="{C602C252-7D68-48D3-BC24-35085F670383}" srcId="{3C6773DD-91DF-4340-8F7A-34D4774366AC}" destId="{A3342C35-A5A8-4AE0-A1FC-9A9FF131114B}" srcOrd="1" destOrd="0" parTransId="{61F695D3-EECD-404F-AC58-73BEE67FCAF4}" sibTransId="{560ECB97-37E7-4248-B457-5C622E3670C8}"/>
    <dgm:cxn modelId="{BF0497EA-0335-454C-BDD9-0E8276EAE17A}" type="presOf" srcId="{29862C54-ABCD-44EF-A0E3-7206A8EAFF25}" destId="{4CC69FD4-A190-4E7F-84A5-64608B8AEA75}" srcOrd="0" destOrd="1" presId="urn:microsoft.com/office/officeart/2005/8/layout/target3"/>
    <dgm:cxn modelId="{6B64DD07-8FD6-43A1-A72C-51E018BA534F}" type="presOf" srcId="{0453A440-6D84-4DF5-915E-06067C4DC86A}" destId="{87AC8202-00F8-4B46-95DD-DE6A8F1D2F88}" srcOrd="0" destOrd="0" presId="urn:microsoft.com/office/officeart/2005/8/layout/target3"/>
    <dgm:cxn modelId="{8DAF40E3-2710-4CFF-9A21-FCA3E2C7C7DB}" type="presOf" srcId="{8DE6C2AB-0DFF-4B50-907B-E1886205533C}" destId="{4CC69FD4-A190-4E7F-84A5-64608B8AEA75}" srcOrd="0" destOrd="0" presId="urn:microsoft.com/office/officeart/2005/8/layout/target3"/>
    <dgm:cxn modelId="{4ED540B2-DFF4-4714-BE6A-A0252FC12F84}" srcId="{F393EC27-2AB8-444A-94F0-9F9B8F3BB66F}" destId="{4F5C9914-E255-4E09-9352-30BC3009B952}" srcOrd="2" destOrd="0" parTransId="{561B14EB-FD4E-4DB1-B89C-CA554CED2E60}" sibTransId="{F1A8A1F6-DAC9-4021-AF5C-02CD01CF639E}"/>
    <dgm:cxn modelId="{7B3BA442-3F78-4106-8E43-266664AC5E2D}" type="presOf" srcId="{3C6773DD-91DF-4340-8F7A-34D4774366AC}" destId="{F42087C6-BDC0-4030-A6B1-EBA0A699ABC4}" srcOrd="0" destOrd="0" presId="urn:microsoft.com/office/officeart/2005/8/layout/target3"/>
    <dgm:cxn modelId="{189D153F-0457-4F68-9AF9-2B305690974A}" type="presOf" srcId="{F393EC27-2AB8-444A-94F0-9F9B8F3BB66F}" destId="{5E173754-17AE-407B-8E92-95EBD227CAE0}" srcOrd="1" destOrd="0" presId="urn:microsoft.com/office/officeart/2005/8/layout/target3"/>
    <dgm:cxn modelId="{F6D2CFC2-B3AD-46D6-A216-3D760BD58727}" type="presOf" srcId="{4F5C9914-E255-4E09-9352-30BC3009B952}" destId="{4CC69FD4-A190-4E7F-84A5-64608B8AEA75}" srcOrd="0" destOrd="2" presId="urn:microsoft.com/office/officeart/2005/8/layout/target3"/>
    <dgm:cxn modelId="{A21DD302-AC70-4CEC-8648-E03B501A9C30}" srcId="{F393EC27-2AB8-444A-94F0-9F9B8F3BB66F}" destId="{29862C54-ABCD-44EF-A0E3-7206A8EAFF25}" srcOrd="1" destOrd="0" parTransId="{087D70C4-A6F0-44DE-A417-D17A491A787D}" sibTransId="{C93FE2E0-1020-4F1D-BC84-FFF4B7F0BBD7}"/>
    <dgm:cxn modelId="{E10DB19F-0984-4D25-896E-4DA295591FEC}" type="presOf" srcId="{DFD886FF-50BB-4DCE-B111-9534FDEFE363}" destId="{46FE7427-23C0-4C62-86FC-805175585B19}" srcOrd="0" destOrd="0" presId="urn:microsoft.com/office/officeart/2005/8/layout/target3"/>
    <dgm:cxn modelId="{5ECD04BE-208D-4A57-8A83-AFCE1ACF354B}" type="presOf" srcId="{A3342C35-A5A8-4AE0-A1FC-9A9FF131114B}" destId="{CD786A06-6CFA-4F98-ABE6-B8954E37D6B9}" srcOrd="0" destOrd="1" presId="urn:microsoft.com/office/officeart/2005/8/layout/target3"/>
    <dgm:cxn modelId="{419D08CA-994F-475C-9F78-2618EED37DFC}" type="presOf" srcId="{0ABEC881-8A58-459F-8870-D777612646D4}" destId="{680295A1-6F9D-4989-8711-C2968D769F6D}" srcOrd="1" destOrd="0" presId="urn:microsoft.com/office/officeart/2005/8/layout/target3"/>
    <dgm:cxn modelId="{CEFC5018-36AB-428D-8304-69D11A6AEED8}" srcId="{F393EC27-2AB8-444A-94F0-9F9B8F3BB66F}" destId="{8DE6C2AB-0DFF-4B50-907B-E1886205533C}" srcOrd="0" destOrd="0" parTransId="{1B962ED6-B430-4104-876B-A92939C60AF7}" sibTransId="{76ABEB13-0239-43DB-9A0E-67E65E577E3E}"/>
    <dgm:cxn modelId="{B7CC3AD7-F509-4B9D-882E-5A322D15E99F}" type="presParOf" srcId="{46FE7427-23C0-4C62-86FC-805175585B19}" destId="{663F030E-699E-4D68-A94A-7A78635746D3}" srcOrd="0" destOrd="0" presId="urn:microsoft.com/office/officeart/2005/8/layout/target3"/>
    <dgm:cxn modelId="{C907248A-CB0E-4A5E-9E80-6A364AFE5DCB}" type="presParOf" srcId="{46FE7427-23C0-4C62-86FC-805175585B19}" destId="{863E58B8-8B01-4CC6-97A0-8A09894CA8BC}" srcOrd="1" destOrd="0" presId="urn:microsoft.com/office/officeart/2005/8/layout/target3"/>
    <dgm:cxn modelId="{2E28E334-A255-41C0-8614-76FF61E0BB83}" type="presParOf" srcId="{46FE7427-23C0-4C62-86FC-805175585B19}" destId="{785F945A-B6E2-4D55-BA14-4731782D5814}" srcOrd="2" destOrd="0" presId="urn:microsoft.com/office/officeart/2005/8/layout/target3"/>
    <dgm:cxn modelId="{4EF9C444-1B06-4916-80BE-DD7A451B3B9C}" type="presParOf" srcId="{46FE7427-23C0-4C62-86FC-805175585B19}" destId="{F24550C0-3AC0-4641-AC6F-0F26F3DA2796}" srcOrd="3" destOrd="0" presId="urn:microsoft.com/office/officeart/2005/8/layout/target3"/>
    <dgm:cxn modelId="{B4DEBE90-DB55-44DC-9325-905AD2970DDC}" type="presParOf" srcId="{46FE7427-23C0-4C62-86FC-805175585B19}" destId="{71D4F22D-10B4-494E-B9A2-5162D7354C2C}" srcOrd="4" destOrd="0" presId="urn:microsoft.com/office/officeart/2005/8/layout/target3"/>
    <dgm:cxn modelId="{61DD34BB-9EE0-4A03-ADD0-12DB12BE3685}" type="presParOf" srcId="{46FE7427-23C0-4C62-86FC-805175585B19}" destId="{F42087C6-BDC0-4030-A6B1-EBA0A699ABC4}" srcOrd="5" destOrd="0" presId="urn:microsoft.com/office/officeart/2005/8/layout/target3"/>
    <dgm:cxn modelId="{95BD5680-C9FC-42FC-9532-D913A4444FEB}" type="presParOf" srcId="{46FE7427-23C0-4C62-86FC-805175585B19}" destId="{FC38939D-4F77-4EF3-9EB1-CB29924EF287}" srcOrd="6" destOrd="0" presId="urn:microsoft.com/office/officeart/2005/8/layout/target3"/>
    <dgm:cxn modelId="{93FC0A23-C524-42F1-ACFE-0A6E62D4B07F}" type="presParOf" srcId="{46FE7427-23C0-4C62-86FC-805175585B19}" destId="{2F9B7525-C287-485D-84FD-155C178E3120}" srcOrd="7" destOrd="0" presId="urn:microsoft.com/office/officeart/2005/8/layout/target3"/>
    <dgm:cxn modelId="{82D2C4F4-A569-42FB-92ED-DFECDA71A4FB}" type="presParOf" srcId="{46FE7427-23C0-4C62-86FC-805175585B19}" destId="{6B2074B4-CE96-43D3-9E53-A45451924283}" srcOrd="8" destOrd="0" presId="urn:microsoft.com/office/officeart/2005/8/layout/target3"/>
    <dgm:cxn modelId="{CB70008E-E3CD-4709-8FA4-7A99306AF3DE}" type="presParOf" srcId="{46FE7427-23C0-4C62-86FC-805175585B19}" destId="{5E173754-17AE-407B-8E92-95EBD227CAE0}" srcOrd="9" destOrd="0" presId="urn:microsoft.com/office/officeart/2005/8/layout/target3"/>
    <dgm:cxn modelId="{1A18E4F0-854B-41E9-8B12-B5EEB0309CCE}" type="presParOf" srcId="{46FE7427-23C0-4C62-86FC-805175585B19}" destId="{4CC69FD4-A190-4E7F-84A5-64608B8AEA75}" srcOrd="10" destOrd="0" presId="urn:microsoft.com/office/officeart/2005/8/layout/target3"/>
    <dgm:cxn modelId="{6789DCFD-E33F-4C03-8D4A-1CB27B36EC93}" type="presParOf" srcId="{46FE7427-23C0-4C62-86FC-805175585B19}" destId="{2C13C119-4EBC-41A9-8C87-8BF369995E66}" srcOrd="11" destOrd="0" presId="urn:microsoft.com/office/officeart/2005/8/layout/target3"/>
    <dgm:cxn modelId="{9947DF82-D49F-4765-8486-680098A49F71}" type="presParOf" srcId="{46FE7427-23C0-4C62-86FC-805175585B19}" destId="{CD786A06-6CFA-4F98-ABE6-B8954E37D6B9}" srcOrd="12" destOrd="0" presId="urn:microsoft.com/office/officeart/2005/8/layout/target3"/>
    <dgm:cxn modelId="{61E22A64-E055-43EA-92C3-9D3AF45B1493}" type="presParOf" srcId="{46FE7427-23C0-4C62-86FC-805175585B19}" destId="{680295A1-6F9D-4989-8711-C2968D769F6D}" srcOrd="13" destOrd="0" presId="urn:microsoft.com/office/officeart/2005/8/layout/target3"/>
    <dgm:cxn modelId="{6CA3C101-E9BC-45B9-BAFA-3095008D867B}" type="presParOf" srcId="{46FE7427-23C0-4C62-86FC-805175585B19}" destId="{87AC8202-00F8-4B46-95DD-DE6A8F1D2F88}"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F030E-699E-4D68-A94A-7A78635746D3}">
      <dsp:nvSpPr>
        <dsp:cNvPr id="0" name=""/>
        <dsp:cNvSpPr/>
      </dsp:nvSpPr>
      <dsp:spPr>
        <a:xfrm>
          <a:off x="-180023" y="0"/>
          <a:ext cx="3328144" cy="3328144"/>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85F945A-B6E2-4D55-BA14-4731782D5814}">
      <dsp:nvSpPr>
        <dsp:cNvPr id="0" name=""/>
        <dsp:cNvSpPr/>
      </dsp:nvSpPr>
      <dsp:spPr>
        <a:xfrm>
          <a:off x="1415816" y="0"/>
          <a:ext cx="6400823" cy="332814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The Concept</a:t>
          </a:r>
          <a:endParaRPr lang="en-GB" sz="2000" kern="1200" dirty="0"/>
        </a:p>
      </dsp:txBody>
      <dsp:txXfrm>
        <a:off x="1415816" y="0"/>
        <a:ext cx="3200411" cy="998445"/>
      </dsp:txXfrm>
    </dsp:sp>
    <dsp:sp modelId="{71D4F22D-10B4-494E-B9A2-5162D7354C2C}">
      <dsp:nvSpPr>
        <dsp:cNvPr id="0" name=""/>
        <dsp:cNvSpPr/>
      </dsp:nvSpPr>
      <dsp:spPr>
        <a:xfrm>
          <a:off x="339797" y="998445"/>
          <a:ext cx="2163291" cy="2163291"/>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42087C6-BDC0-4030-A6B1-EBA0A699ABC4}">
      <dsp:nvSpPr>
        <dsp:cNvPr id="0" name=""/>
        <dsp:cNvSpPr/>
      </dsp:nvSpPr>
      <dsp:spPr>
        <a:xfrm>
          <a:off x="1410823" y="998445"/>
          <a:ext cx="6400823" cy="216329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The Opportunity</a:t>
          </a:r>
          <a:endParaRPr lang="en-US" sz="2000" kern="1200" dirty="0"/>
        </a:p>
      </dsp:txBody>
      <dsp:txXfrm>
        <a:off x="1410823" y="998445"/>
        <a:ext cx="3200411" cy="998442"/>
      </dsp:txXfrm>
    </dsp:sp>
    <dsp:sp modelId="{2F9B7525-C287-485D-84FD-155C178E3120}">
      <dsp:nvSpPr>
        <dsp:cNvPr id="0" name=""/>
        <dsp:cNvSpPr/>
      </dsp:nvSpPr>
      <dsp:spPr>
        <a:xfrm>
          <a:off x="924611" y="1996887"/>
          <a:ext cx="998442" cy="998442"/>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B2074B4-CE96-43D3-9E53-A45451924283}">
      <dsp:nvSpPr>
        <dsp:cNvPr id="0" name=""/>
        <dsp:cNvSpPr/>
      </dsp:nvSpPr>
      <dsp:spPr>
        <a:xfrm>
          <a:off x="1410823" y="1996887"/>
          <a:ext cx="6400823" cy="99844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The Potential</a:t>
          </a:r>
          <a:endParaRPr lang="en-US" sz="2000" kern="1200" dirty="0"/>
        </a:p>
      </dsp:txBody>
      <dsp:txXfrm>
        <a:off x="1410823" y="1996887"/>
        <a:ext cx="3200411" cy="998442"/>
      </dsp:txXfrm>
    </dsp:sp>
    <dsp:sp modelId="{4CC69FD4-A190-4E7F-84A5-64608B8AEA75}">
      <dsp:nvSpPr>
        <dsp:cNvPr id="0" name=""/>
        <dsp:cNvSpPr/>
      </dsp:nvSpPr>
      <dsp:spPr>
        <a:xfrm>
          <a:off x="4268439" y="0"/>
          <a:ext cx="3744418" cy="998445"/>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Clear typography interface (only established icons)</a:t>
          </a:r>
          <a:endParaRPr lang="en-US" sz="1200" kern="1200" dirty="0"/>
        </a:p>
        <a:p>
          <a:pPr marL="114300" lvl="1" indent="-114300" algn="l" defTabSz="533400">
            <a:lnSpc>
              <a:spcPct val="90000"/>
            </a:lnSpc>
            <a:spcBef>
              <a:spcPct val="0"/>
            </a:spcBef>
            <a:spcAft>
              <a:spcPct val="15000"/>
            </a:spcAft>
            <a:buChar char="••"/>
          </a:pPr>
          <a:r>
            <a:rPr lang="en-GB" sz="1200" kern="1200" dirty="0" smtClean="0"/>
            <a:t>Less colour on menu and programs</a:t>
          </a:r>
          <a:endParaRPr lang="en-US" sz="1200" kern="1200" dirty="0"/>
        </a:p>
        <a:p>
          <a:pPr marL="114300" lvl="1" indent="-114300" algn="l" defTabSz="533400">
            <a:lnSpc>
              <a:spcPct val="90000"/>
            </a:lnSpc>
            <a:spcBef>
              <a:spcPct val="0"/>
            </a:spcBef>
            <a:spcAft>
              <a:spcPct val="15000"/>
            </a:spcAft>
            <a:buChar char="••"/>
          </a:pPr>
          <a:r>
            <a:rPr lang="en-GB" sz="1200" kern="1200" dirty="0" smtClean="0"/>
            <a:t>Focus to content (use colour here)</a:t>
          </a:r>
          <a:endParaRPr lang="en-US" sz="1200" kern="1200" dirty="0"/>
        </a:p>
      </dsp:txBody>
      <dsp:txXfrm>
        <a:off x="4268439" y="0"/>
        <a:ext cx="3744418" cy="998445"/>
      </dsp:txXfrm>
    </dsp:sp>
    <dsp:sp modelId="{CD786A06-6CFA-4F98-ABE6-B8954E37D6B9}">
      <dsp:nvSpPr>
        <dsp:cNvPr id="0" name=""/>
        <dsp:cNvSpPr/>
      </dsp:nvSpPr>
      <dsp:spPr>
        <a:xfrm>
          <a:off x="4271463" y="998445"/>
          <a:ext cx="3718398" cy="998442"/>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Reduced screen requirements </a:t>
          </a:r>
          <a:br>
            <a:rPr lang="en-GB" sz="1200" kern="1200" dirty="0" smtClean="0"/>
          </a:br>
          <a:r>
            <a:rPr lang="en-GB" sz="1200" kern="1200" dirty="0" smtClean="0"/>
            <a:t>(possible to use very small sizes)</a:t>
          </a:r>
          <a:endParaRPr lang="en-US" sz="1200" kern="1200" dirty="0"/>
        </a:p>
        <a:p>
          <a:pPr marL="114300" lvl="1" indent="-114300" algn="l" defTabSz="533400">
            <a:lnSpc>
              <a:spcPct val="90000"/>
            </a:lnSpc>
            <a:spcBef>
              <a:spcPct val="0"/>
            </a:spcBef>
            <a:spcAft>
              <a:spcPct val="15000"/>
            </a:spcAft>
            <a:buChar char="••"/>
          </a:pPr>
          <a:r>
            <a:rPr lang="en-GB" sz="1200" kern="1200" dirty="0" smtClean="0"/>
            <a:t>1 User interface/experience</a:t>
          </a:r>
          <a:br>
            <a:rPr lang="en-GB" sz="1200" kern="1200" dirty="0" smtClean="0"/>
          </a:br>
          <a:r>
            <a:rPr lang="en-GB" sz="1200" kern="1200" dirty="0" smtClean="0"/>
            <a:t>for Smart and Expert mode</a:t>
          </a:r>
          <a:endParaRPr lang="en-US" sz="1200" kern="1200" dirty="0"/>
        </a:p>
      </dsp:txBody>
      <dsp:txXfrm>
        <a:off x="4271463" y="998445"/>
        <a:ext cx="3718398" cy="998442"/>
      </dsp:txXfrm>
    </dsp:sp>
    <dsp:sp modelId="{87AC8202-00F8-4B46-95DD-DE6A8F1D2F88}">
      <dsp:nvSpPr>
        <dsp:cNvPr id="0" name=""/>
        <dsp:cNvSpPr/>
      </dsp:nvSpPr>
      <dsp:spPr>
        <a:xfrm>
          <a:off x="4268439" y="1996887"/>
          <a:ext cx="3920504" cy="998442"/>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Increased customer satisfaction due to </a:t>
          </a:r>
          <a:br>
            <a:rPr lang="en-US" sz="1200" kern="1200" dirty="0" smtClean="0"/>
          </a:br>
          <a:r>
            <a:rPr lang="en-US" sz="1200" kern="1200" dirty="0" smtClean="0"/>
            <a:t>simple HMI</a:t>
          </a:r>
          <a:endParaRPr lang="en-US" sz="1200" kern="1200" dirty="0"/>
        </a:p>
      </dsp:txBody>
      <dsp:txXfrm>
        <a:off x="4268439" y="1996887"/>
        <a:ext cx="3920504" cy="998442"/>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lang="en-US" smtClean="0"/>
              <a:t>Company presentation SPGPrints</a:t>
            </a:r>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479F6F4-7F8A-4A47-A033-2383B2C64E3F}" type="datetimeFigureOut">
              <a:rPr lang="en-US" smtClean="0"/>
              <a:pPr/>
              <a:t>12/15/2014</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r>
              <a:rPr lang="en-US" smtClean="0"/>
              <a:t>©Copyright of SPGPrints B.V. Unauthorized use is prohibited.</a:t>
            </a:r>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34E12240-325A-4A15-93E2-76E6A5A1C9D1}" type="slidenum">
              <a:rPr lang="en-US" smtClean="0"/>
              <a:pPr/>
              <a:t>‹#›</a:t>
            </a:fld>
            <a:endParaRPr lang="en-US"/>
          </a:p>
        </p:txBody>
      </p:sp>
    </p:spTree>
    <p:extLst>
      <p:ext uri="{BB962C8B-B14F-4D97-AF65-F5344CB8AC3E}">
        <p14:creationId xmlns:p14="http://schemas.microsoft.com/office/powerpoint/2010/main" val="95226490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en-US" smtClean="0"/>
              <a:t>Company presentation SPGPrints</a:t>
            </a:r>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3999D76-F1F9-4575-A719-2A3793D8B677}" type="datetimeFigureOut">
              <a:rPr lang="en-US" smtClean="0"/>
              <a:pPr/>
              <a:t>12/15/2014</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r>
              <a:rPr lang="en-US" smtClean="0"/>
              <a:t>©Copyright of SPGPrints B.V. Unauthorized use is prohibited.</a:t>
            </a:r>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22DE9F0-0BC0-4F1F-8BF1-2C90E845BF81}" type="slidenum">
              <a:rPr lang="en-US" smtClean="0"/>
              <a:pPr/>
              <a:t>‹#›</a:t>
            </a:fld>
            <a:endParaRPr lang="en-US"/>
          </a:p>
        </p:txBody>
      </p:sp>
    </p:spTree>
    <p:extLst>
      <p:ext uri="{BB962C8B-B14F-4D97-AF65-F5344CB8AC3E}">
        <p14:creationId xmlns:p14="http://schemas.microsoft.com/office/powerpoint/2010/main" val="2084891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Company presentation SPGPrints</a:t>
            </a:r>
            <a:endParaRPr lang="en-US"/>
          </a:p>
        </p:txBody>
      </p:sp>
      <p:sp>
        <p:nvSpPr>
          <p:cNvPr id="5" name="Date Placeholder 4"/>
          <p:cNvSpPr>
            <a:spLocks noGrp="1"/>
          </p:cNvSpPr>
          <p:nvPr>
            <p:ph type="dt" idx="11"/>
          </p:nvPr>
        </p:nvSpPr>
        <p:spPr/>
        <p:txBody>
          <a:bodyPr/>
          <a:lstStyle/>
          <a:p>
            <a:fld id="{336AC62F-4CC4-436B-9EC4-56F9EB634A76}" type="datetime1">
              <a:rPr lang="en-US" smtClean="0"/>
              <a:t>12/15/2014</a:t>
            </a:fld>
            <a:endParaRPr lang="en-US"/>
          </a:p>
        </p:txBody>
      </p:sp>
      <p:sp>
        <p:nvSpPr>
          <p:cNvPr id="6" name="Footer Placeholder 5"/>
          <p:cNvSpPr>
            <a:spLocks noGrp="1"/>
          </p:cNvSpPr>
          <p:nvPr>
            <p:ph type="ftr" sz="quarter" idx="12"/>
          </p:nvPr>
        </p:nvSpPr>
        <p:spPr/>
        <p:txBody>
          <a:bodyPr/>
          <a:lstStyle/>
          <a:p>
            <a:r>
              <a:rPr lang="en-US" smtClean="0"/>
              <a:t>©Copyright of SPGPrints B.V. Unauthorized use is prohibited.</a:t>
            </a:r>
            <a:endParaRPr lang="en-US"/>
          </a:p>
        </p:txBody>
      </p:sp>
      <p:sp>
        <p:nvSpPr>
          <p:cNvPr id="7" name="Slide Number Placeholder 6"/>
          <p:cNvSpPr>
            <a:spLocks noGrp="1"/>
          </p:cNvSpPr>
          <p:nvPr>
            <p:ph type="sldNum" sz="quarter" idx="13"/>
          </p:nvPr>
        </p:nvSpPr>
        <p:spPr/>
        <p:txBody>
          <a:bodyPr/>
          <a:lstStyle/>
          <a:p>
            <a:fld id="{922DE9F0-0BC0-4F1F-8BF1-2C90E845BF81}" type="slidenum">
              <a:rPr lang="en-US" smtClean="0"/>
              <a:pPr/>
              <a:t>1</a:t>
            </a:fld>
            <a:endParaRPr lang="en-US"/>
          </a:p>
        </p:txBody>
      </p:sp>
    </p:spTree>
    <p:extLst>
      <p:ext uri="{BB962C8B-B14F-4D97-AF65-F5344CB8AC3E}">
        <p14:creationId xmlns:p14="http://schemas.microsoft.com/office/powerpoint/2010/main" val="332578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7D8454A-404F-4DF1-8F43-7DDF83BF3B63}"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11561" y="2571750"/>
            <a:ext cx="4680520" cy="447675"/>
          </a:xfrm>
        </p:spPr>
        <p:txBody>
          <a:bodyPr anchor="t"/>
          <a:lstStyle>
            <a:lvl1pPr>
              <a:defRPr sz="2400">
                <a:solidFill>
                  <a:schemeClr val="tx1"/>
                </a:solidFill>
              </a:defRPr>
            </a:lvl1pPr>
          </a:lstStyle>
          <a:p>
            <a:r>
              <a:rPr lang="en-US" smtClean="0"/>
              <a:t>Click to edit Master title style</a:t>
            </a:r>
            <a:endParaRPr lang="nl-NL" dirty="0"/>
          </a:p>
        </p:txBody>
      </p:sp>
      <p:sp>
        <p:nvSpPr>
          <p:cNvPr id="5124" name="Rectangle 4"/>
          <p:cNvSpPr>
            <a:spLocks noGrp="1" noChangeArrowheads="1"/>
          </p:cNvSpPr>
          <p:nvPr>
            <p:ph type="subTitle" sz="quarter" idx="1"/>
          </p:nvPr>
        </p:nvSpPr>
        <p:spPr>
          <a:xfrm>
            <a:off x="611560" y="3041526"/>
            <a:ext cx="4680520" cy="466328"/>
          </a:xfrm>
        </p:spPr>
        <p:txBody>
          <a:bodyPr/>
          <a:lstStyle>
            <a:lvl1pPr marL="0" indent="0">
              <a:buFont typeface="Monotype Sorts" charset="2"/>
              <a:buNone/>
              <a:defRPr sz="1400" b="0"/>
            </a:lvl1pPr>
          </a:lstStyle>
          <a:p>
            <a:r>
              <a:rPr lang="en-US" smtClean="0"/>
              <a:t>Click to edit Master subtitle style</a:t>
            </a:r>
            <a:endParaRPr lang="nl-NL" dirty="0"/>
          </a:p>
        </p:txBody>
      </p:sp>
      <p:pic>
        <p:nvPicPr>
          <p:cNvPr id="5" name="Picture 4" descr="Stork technology titel ppp.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59305"/>
          </a:xfrm>
          <a:prstGeom prst="rect">
            <a:avLst/>
          </a:prstGeom>
        </p:spPr>
      </p:pic>
      <p:pic>
        <p:nvPicPr>
          <p:cNvPr id="6" name="Picture 5" descr="SPG balk logo ppp.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804733"/>
            <a:ext cx="9144000" cy="359305"/>
          </a:xfrm>
          <a:prstGeom prst="rect">
            <a:avLst/>
          </a:prstGeom>
        </p:spPr>
      </p:pic>
      <p:pic>
        <p:nvPicPr>
          <p:cNvPr id="7" name="Picture 6" descr="SPG Prints fc A1 width.jpg"/>
          <p:cNvPicPr>
            <a:picLocks noChangeAspect="1"/>
          </p:cNvPicPr>
          <p:nvPr userDrawn="1"/>
        </p:nvPicPr>
        <p:blipFill>
          <a:blip r:embed="rId4" cstate="print"/>
          <a:stretch>
            <a:fillRect/>
          </a:stretch>
        </p:blipFill>
        <p:spPr>
          <a:xfrm>
            <a:off x="611560" y="843557"/>
            <a:ext cx="7704856" cy="1447893"/>
          </a:xfrm>
          <a:prstGeom prst="rect">
            <a:avLst/>
          </a:prstGeom>
        </p:spPr>
      </p:pic>
    </p:spTree>
  </p:cSld>
  <p:clrMapOvr>
    <a:masterClrMapping/>
  </p:clrMapOvr>
  <p:transition spd="slow"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5"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6"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
        <p:nvSpPr>
          <p:cNvPr id="7" name="Title 11"/>
          <p:cNvSpPr>
            <a:spLocks noGrp="1"/>
          </p:cNvSpPr>
          <p:nvPr userDrawn="1">
            <p:ph type="title" hasCustomPrompt="1"/>
          </p:nvPr>
        </p:nvSpPr>
        <p:spPr>
          <a:xfrm>
            <a:off x="681682" y="562372"/>
            <a:ext cx="7778750" cy="857250"/>
          </a:xfrm>
        </p:spPr>
        <p:txBody>
          <a:bodyPr/>
          <a:lstStyle>
            <a:lvl1pPr>
              <a:defRPr b="1" i="0" baseline="0"/>
            </a:lvl1pPr>
          </a:lstStyle>
          <a:p>
            <a:r>
              <a:rPr lang="en-US" dirty="0" smtClean="0"/>
              <a:t>Click to edit title style</a:t>
            </a:r>
            <a:endParaRPr lang="en-US" b="0" dirty="0">
              <a:latin typeface="Calibri" pitchFamily="34" charset="0"/>
              <a:cs typeface="Calibri" pitchFamily="34" charset="0"/>
            </a:endParaRPr>
          </a:p>
        </p:txBody>
      </p:sp>
      <p:sp>
        <p:nvSpPr>
          <p:cNvPr id="8" name="Content Placeholder 8"/>
          <p:cNvSpPr>
            <a:spLocks noGrp="1"/>
          </p:cNvSpPr>
          <p:nvPr userDrawn="1">
            <p:ph idx="1"/>
          </p:nvPr>
        </p:nvSpPr>
        <p:spPr>
          <a:xfrm>
            <a:off x="681682" y="1635646"/>
            <a:ext cx="7778750" cy="2800350"/>
          </a:xfrm>
        </p:spPr>
        <p:txBody>
          <a:bodyPr/>
          <a:lstStyle/>
          <a:p>
            <a:pPr marL="342900" lvl="0" indent="-342900" eaLnBrk="0" hangingPunct="0">
              <a:buClr>
                <a:srgbClr val="00B0F0"/>
              </a:buClr>
              <a:buSzPct val="100000"/>
              <a:buFont typeface="Arial" pitchFamily="34" charset="0"/>
              <a:buChar char="•"/>
            </a:pPr>
            <a:r>
              <a:rPr lang="en-US" smtClean="0">
                <a:latin typeface="Calibri" pitchFamily="34" charset="0"/>
              </a:rPr>
              <a:t>Click to edit Master text styles</a:t>
            </a:r>
          </a:p>
          <a:p>
            <a:pPr marL="342900" lvl="1" indent="-342900" eaLnBrk="0" hangingPunct="0">
              <a:buClr>
                <a:srgbClr val="00B0F0"/>
              </a:buClr>
              <a:buSzPct val="100000"/>
              <a:buFont typeface="Arial" pitchFamily="34" charset="0"/>
              <a:buChar char="•"/>
            </a:pPr>
            <a:r>
              <a:rPr lang="en-US" smtClean="0">
                <a:latin typeface="Calibri" pitchFamily="34" charset="0"/>
              </a:rPr>
              <a:t>Second level</a:t>
            </a:r>
          </a:p>
          <a:p>
            <a:pPr marL="342900" lvl="2" indent="-342900" eaLnBrk="0" hangingPunct="0">
              <a:buClr>
                <a:srgbClr val="00B0F0"/>
              </a:buClr>
              <a:buSzPct val="100000"/>
              <a:buFont typeface="Arial" pitchFamily="34" charset="0"/>
              <a:buChar char="•"/>
            </a:pPr>
            <a:r>
              <a:rPr lang="en-US" smtClean="0">
                <a:latin typeface="Calibri" pitchFamily="34" charset="0"/>
              </a:rPr>
              <a:t>Third level</a:t>
            </a:r>
          </a:p>
          <a:p>
            <a:pPr marL="342900" lvl="3" indent="-342900" eaLnBrk="0" hangingPunct="0">
              <a:buClr>
                <a:srgbClr val="00B0F0"/>
              </a:buClr>
              <a:buSzPct val="100000"/>
              <a:buFont typeface="Arial" pitchFamily="34" charset="0"/>
              <a:buChar char="•"/>
            </a:pPr>
            <a:r>
              <a:rPr lang="en-US" smtClean="0">
                <a:latin typeface="Calibri" pitchFamily="34" charset="0"/>
              </a:rPr>
              <a:t>Fourth level</a:t>
            </a:r>
          </a:p>
        </p:txBody>
      </p:sp>
    </p:spTree>
  </p:cSld>
  <p:clrMapOvr>
    <a:masterClrMapping/>
  </p:clrMapOvr>
  <p:transition spd="slow"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4" y="1437085"/>
            <a:ext cx="3813175" cy="280035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9789" y="1437085"/>
            <a:ext cx="3813175" cy="280035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11"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solidFill>
                  <a:schemeClr val="bg2"/>
                </a:solidFill>
                <a:latin typeface="Calibri" pitchFamily="34" charset="0"/>
              </a:defRPr>
            </a:lvl1pPr>
          </a:lstStyle>
          <a:p>
            <a:r>
              <a:rPr lang="nl-NL" dirty="0" smtClean="0"/>
              <a:t>Footer</a:t>
            </a:r>
            <a:endParaRPr lang="nl-NL" dirty="0"/>
          </a:p>
        </p:txBody>
      </p:sp>
      <p:sp>
        <p:nvSpPr>
          <p:cNvPr id="13"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9"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10"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8"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9"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411510"/>
            <a:ext cx="3008313" cy="792087"/>
          </a:xfrm>
        </p:spPr>
        <p:txBody>
          <a:bodyPr anchor="b"/>
          <a:lstStyle>
            <a:lvl1pPr algn="l">
              <a:defRPr sz="2400" b="1"/>
            </a:lvl1pPr>
          </a:lstStyle>
          <a:p>
            <a:r>
              <a:rPr lang="en-US" dirty="0" smtClean="0"/>
              <a:t>Edit Master title style</a:t>
            </a:r>
            <a:endParaRPr lang="en-US" dirty="0"/>
          </a:p>
        </p:txBody>
      </p:sp>
      <p:sp>
        <p:nvSpPr>
          <p:cNvPr id="3" name="Content Placeholder 2"/>
          <p:cNvSpPr>
            <a:spLocks noGrp="1"/>
          </p:cNvSpPr>
          <p:nvPr>
            <p:ph idx="1"/>
          </p:nvPr>
        </p:nvSpPr>
        <p:spPr>
          <a:xfrm>
            <a:off x="3575050" y="411510"/>
            <a:ext cx="5111750" cy="4183113"/>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347614"/>
            <a:ext cx="3008313" cy="3247009"/>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11"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solidFill>
                  <a:schemeClr val="bg2"/>
                </a:solidFill>
                <a:latin typeface="Calibri" pitchFamily="34" charset="0"/>
              </a:defRPr>
            </a:lvl1pPr>
          </a:lstStyle>
          <a:p>
            <a:r>
              <a:rPr lang="nl-NL" dirty="0" smtClean="0"/>
              <a:t>Footer</a:t>
            </a:r>
            <a:endParaRPr lang="nl-NL" dirty="0"/>
          </a:p>
        </p:txBody>
      </p:sp>
      <p:sp>
        <p:nvSpPr>
          <p:cNvPr id="12"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12"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13"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10"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solidFill>
                  <a:schemeClr val="bg2"/>
                </a:solidFill>
                <a:latin typeface="Calibri" pitchFamily="34" charset="0"/>
              </a:defRPr>
            </a:lvl1pPr>
          </a:lstStyle>
          <a:p>
            <a:r>
              <a:rPr lang="nl-NL" dirty="0" smtClean="0"/>
              <a:t>Footer</a:t>
            </a:r>
            <a:endParaRPr lang="nl-NL" dirty="0"/>
          </a:p>
        </p:txBody>
      </p:sp>
      <p:sp>
        <p:nvSpPr>
          <p:cNvPr id="11"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9864" y="465535"/>
            <a:ext cx="1944687" cy="37719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65535"/>
            <a:ext cx="5683250" cy="3771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3"/>
          <p:cNvSpPr>
            <a:spLocks noGrp="1"/>
          </p:cNvSpPr>
          <p:nvPr>
            <p:ph type="dt" sz="half" idx="10"/>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
        <p:nvSpPr>
          <p:cNvPr id="10" name="Footer Placeholder 4"/>
          <p:cNvSpPr>
            <a:spLocks noGrp="1"/>
          </p:cNvSpPr>
          <p:nvPr>
            <p:ph type="ftr" sz="quarter" idx="11"/>
          </p:nvPr>
        </p:nvSpPr>
        <p:spPr>
          <a:xfrm>
            <a:off x="467544" y="4803998"/>
            <a:ext cx="2916064" cy="339502"/>
          </a:xfrm>
          <a:prstGeom prst="rect">
            <a:avLst/>
          </a:prstGeom>
        </p:spPr>
        <p:txBody>
          <a:bodyPr/>
          <a:lstStyle>
            <a:lvl1pPr algn="l">
              <a:defRPr sz="1200" baseline="0">
                <a:solidFill>
                  <a:schemeClr val="bg2"/>
                </a:solidFill>
                <a:latin typeface="Calibri" pitchFamily="34" charset="0"/>
              </a:defRPr>
            </a:lvl1pPr>
          </a:lstStyle>
          <a:p>
            <a:r>
              <a:rPr lang="nl-NL" dirty="0" smtClean="0"/>
              <a:t>Footer</a:t>
            </a:r>
            <a:endParaRPr lang="nl-NL" dirty="0"/>
          </a:p>
        </p:txBody>
      </p:sp>
      <p:sp>
        <p:nvSpPr>
          <p:cNvPr id="11" name="Slide Number Placeholder 5"/>
          <p:cNvSpPr>
            <a:spLocks noGrp="1"/>
          </p:cNvSpPr>
          <p:nvPr>
            <p:ph type="sldNum" sz="quarter" idx="12"/>
          </p:nvPr>
        </p:nvSpPr>
        <p:spPr>
          <a:xfrm>
            <a:off x="8364538" y="4443958"/>
            <a:ext cx="779462" cy="342900"/>
          </a:xfrm>
          <a:prstGeom prst="rect">
            <a:avLst/>
          </a:prstGeom>
        </p:spPr>
        <p:txBody>
          <a:bodyPr/>
          <a:lstStyle>
            <a:lvl1pPr>
              <a:defRPr baseline="0">
                <a:latin typeface="Calibri" pitchFamily="34" charset="0"/>
              </a:defRPr>
            </a:lvl1pPr>
          </a:lstStyle>
          <a:p>
            <a:fld id="{F80DC8DC-234B-419E-97C6-CB04D76DAD2A}" type="slidenum">
              <a:rPr lang="nl-NL" smtClean="0"/>
              <a:pPr/>
              <a:t>‹#›</a:t>
            </a:fld>
            <a:endParaRPr lang="nl-NL" dirty="0"/>
          </a:p>
        </p:txBody>
      </p:sp>
    </p:spTree>
  </p:cSld>
  <p:clrMapOvr>
    <a:masterClrMapping/>
  </p:clrMapOvr>
  <p:transition spd="slow"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3568" y="555526"/>
            <a:ext cx="7778750" cy="857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l-NL" dirty="0" smtClean="0"/>
              <a:t>Klik om de modeltitel te bewerken</a:t>
            </a:r>
          </a:p>
        </p:txBody>
      </p:sp>
      <p:sp>
        <p:nvSpPr>
          <p:cNvPr id="4099" name="Rectangle 3"/>
          <p:cNvSpPr>
            <a:spLocks noGrp="1" noChangeArrowheads="1"/>
          </p:cNvSpPr>
          <p:nvPr>
            <p:ph type="body" idx="1"/>
          </p:nvPr>
        </p:nvSpPr>
        <p:spPr bwMode="auto">
          <a:xfrm>
            <a:off x="684213" y="1437085"/>
            <a:ext cx="7778750" cy="280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smtClean="0"/>
              <a:t>Klik om de opmaakprofielen van de modeltekst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p>
        </p:txBody>
      </p:sp>
      <p:pic>
        <p:nvPicPr>
          <p:cNvPr id="2" name="Picture 1" descr="Stork technology titel ppp.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0"/>
            <a:ext cx="9144000" cy="359305"/>
          </a:xfrm>
          <a:prstGeom prst="rect">
            <a:avLst/>
          </a:prstGeom>
        </p:spPr>
      </p:pic>
      <p:pic>
        <p:nvPicPr>
          <p:cNvPr id="3" name="Picture 2" descr="SPG balk logo ppp.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4784195"/>
            <a:ext cx="9144000" cy="359305"/>
          </a:xfrm>
          <a:prstGeom prst="rect">
            <a:avLst/>
          </a:prstGeom>
        </p:spPr>
      </p:pic>
      <p:sp>
        <p:nvSpPr>
          <p:cNvPr id="8" name="Slide Number Placeholder 7"/>
          <p:cNvSpPr>
            <a:spLocks noGrp="1"/>
          </p:cNvSpPr>
          <p:nvPr>
            <p:ph type="sldNum" sz="quarter" idx="4"/>
          </p:nvPr>
        </p:nvSpPr>
        <p:spPr>
          <a:xfrm>
            <a:off x="8100392" y="4515966"/>
            <a:ext cx="1043608"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414B4A5B-05D8-4421-8379-DE231C220CF1}" type="slidenum">
              <a:rPr lang="en-US" smtClean="0"/>
              <a:pPr/>
              <a:t>‹#›</a:t>
            </a:fld>
            <a:endParaRPr lang="en-US"/>
          </a:p>
        </p:txBody>
      </p:sp>
      <p:sp>
        <p:nvSpPr>
          <p:cNvPr id="9" name="Footer Placeholder 4"/>
          <p:cNvSpPr>
            <a:spLocks noGrp="1"/>
          </p:cNvSpPr>
          <p:nvPr>
            <p:ph type="ftr" sz="quarter" idx="3"/>
          </p:nvPr>
        </p:nvSpPr>
        <p:spPr>
          <a:xfrm>
            <a:off x="467544" y="4803998"/>
            <a:ext cx="2916064" cy="339502"/>
          </a:xfrm>
          <a:prstGeom prst="rect">
            <a:avLst/>
          </a:prstGeom>
        </p:spPr>
        <p:txBody>
          <a:bodyPr/>
          <a:lstStyle>
            <a:lvl1pPr algn="l">
              <a:defRPr sz="12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10" name="Date Placeholder 3"/>
          <p:cNvSpPr>
            <a:spLocks noGrp="1"/>
          </p:cNvSpPr>
          <p:nvPr>
            <p:ph type="dt" sz="half" idx="2"/>
          </p:nvPr>
        </p:nvSpPr>
        <p:spPr>
          <a:xfrm>
            <a:off x="6876256" y="0"/>
            <a:ext cx="2246759" cy="274018"/>
          </a:xfrm>
          <a:prstGeom prst="rect">
            <a:avLst/>
          </a:prstGeom>
        </p:spPr>
        <p:txBody>
          <a:bodyPr/>
          <a:lstStyle>
            <a:lvl1pPr algn="r">
              <a:defRPr sz="1200" baseline="0">
                <a:solidFill>
                  <a:schemeClr val="bg2"/>
                </a:solidFill>
                <a:latin typeface="Calibri" pitchFamily="34" charset="0"/>
              </a:defRPr>
            </a:lvl1pPr>
          </a:lstStyle>
          <a:p>
            <a:r>
              <a:rPr lang="nl-NL" dirty="0" smtClean="0"/>
              <a:t>Header</a:t>
            </a:r>
            <a:endParaRPr lang="nl-NL"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3" r:id="rId3"/>
    <p:sldLayoutId id="2147483655" r:id="rId4"/>
    <p:sldLayoutId id="2147483656" r:id="rId5"/>
    <p:sldLayoutId id="2147483657" r:id="rId6"/>
    <p:sldLayoutId id="2147483658" r:id="rId7"/>
    <p:sldLayoutId id="2147483659" r:id="rId8"/>
    <p:sldLayoutId id="2147483660" r:id="rId9"/>
  </p:sldLayoutIdLst>
  <p:transition spd="slow" advClick="0"/>
  <p:timing>
    <p:tnLst>
      <p:par>
        <p:cTn id="1" dur="indefinite" restart="never" nodeType="tmRoot"/>
      </p:par>
    </p:tnLst>
  </p:timing>
  <p:hf sldNum="0" hdr="0" ftr="0" dt="0"/>
  <p:txStyles>
    <p:titleStyle>
      <a:lvl1pPr algn="l" rtl="0" eaLnBrk="1" fontAlgn="base" hangingPunct="1">
        <a:spcBef>
          <a:spcPct val="0"/>
        </a:spcBef>
        <a:spcAft>
          <a:spcPct val="0"/>
        </a:spcAft>
        <a:defRPr sz="3200" b="1">
          <a:solidFill>
            <a:srgbClr val="010000"/>
          </a:solidFill>
          <a:latin typeface="+mj-lt"/>
          <a:ea typeface="+mj-ea"/>
          <a:cs typeface="+mj-cs"/>
        </a:defRPr>
      </a:lvl1pPr>
      <a:lvl2pPr algn="l" rtl="0" eaLnBrk="1" fontAlgn="base" hangingPunct="1">
        <a:spcBef>
          <a:spcPct val="0"/>
        </a:spcBef>
        <a:spcAft>
          <a:spcPct val="0"/>
        </a:spcAft>
        <a:defRPr sz="3200" b="1">
          <a:solidFill>
            <a:srgbClr val="010000"/>
          </a:solidFill>
          <a:latin typeface="Arial" charset="0"/>
        </a:defRPr>
      </a:lvl2pPr>
      <a:lvl3pPr algn="l" rtl="0" eaLnBrk="1" fontAlgn="base" hangingPunct="1">
        <a:spcBef>
          <a:spcPct val="0"/>
        </a:spcBef>
        <a:spcAft>
          <a:spcPct val="0"/>
        </a:spcAft>
        <a:defRPr sz="3200" b="1">
          <a:solidFill>
            <a:srgbClr val="010000"/>
          </a:solidFill>
          <a:latin typeface="Arial" charset="0"/>
        </a:defRPr>
      </a:lvl3pPr>
      <a:lvl4pPr algn="l" rtl="0" eaLnBrk="1" fontAlgn="base" hangingPunct="1">
        <a:spcBef>
          <a:spcPct val="0"/>
        </a:spcBef>
        <a:spcAft>
          <a:spcPct val="0"/>
        </a:spcAft>
        <a:defRPr sz="3200" b="1">
          <a:solidFill>
            <a:srgbClr val="010000"/>
          </a:solidFill>
          <a:latin typeface="Arial" charset="0"/>
        </a:defRPr>
      </a:lvl4pPr>
      <a:lvl5pPr algn="l" rtl="0" eaLnBrk="1" fontAlgn="base" hangingPunct="1">
        <a:spcBef>
          <a:spcPct val="0"/>
        </a:spcBef>
        <a:spcAft>
          <a:spcPct val="0"/>
        </a:spcAft>
        <a:defRPr sz="3200" b="1">
          <a:solidFill>
            <a:srgbClr val="010000"/>
          </a:solidFill>
          <a:latin typeface="Arial" charset="0"/>
        </a:defRPr>
      </a:lvl5pPr>
      <a:lvl6pPr marL="457200" algn="l" rtl="0" eaLnBrk="1" fontAlgn="base" hangingPunct="1">
        <a:spcBef>
          <a:spcPct val="0"/>
        </a:spcBef>
        <a:spcAft>
          <a:spcPct val="0"/>
        </a:spcAft>
        <a:defRPr sz="3200" b="1">
          <a:solidFill>
            <a:srgbClr val="010000"/>
          </a:solidFill>
          <a:latin typeface="Arial" charset="0"/>
        </a:defRPr>
      </a:lvl6pPr>
      <a:lvl7pPr marL="914400" algn="l" rtl="0" eaLnBrk="1" fontAlgn="base" hangingPunct="1">
        <a:spcBef>
          <a:spcPct val="0"/>
        </a:spcBef>
        <a:spcAft>
          <a:spcPct val="0"/>
        </a:spcAft>
        <a:defRPr sz="3200" b="1">
          <a:solidFill>
            <a:srgbClr val="010000"/>
          </a:solidFill>
          <a:latin typeface="Arial" charset="0"/>
        </a:defRPr>
      </a:lvl7pPr>
      <a:lvl8pPr marL="1371600" algn="l" rtl="0" eaLnBrk="1" fontAlgn="base" hangingPunct="1">
        <a:spcBef>
          <a:spcPct val="0"/>
        </a:spcBef>
        <a:spcAft>
          <a:spcPct val="0"/>
        </a:spcAft>
        <a:defRPr sz="3200" b="1">
          <a:solidFill>
            <a:srgbClr val="010000"/>
          </a:solidFill>
          <a:latin typeface="Arial" charset="0"/>
        </a:defRPr>
      </a:lvl8pPr>
      <a:lvl9pPr marL="1828800" algn="l" rtl="0" eaLnBrk="1" fontAlgn="base" hangingPunct="1">
        <a:spcBef>
          <a:spcPct val="0"/>
        </a:spcBef>
        <a:spcAft>
          <a:spcPct val="0"/>
        </a:spcAft>
        <a:defRPr sz="3200" b="1">
          <a:solidFill>
            <a:srgbClr val="010000"/>
          </a:solidFill>
          <a:latin typeface="Arial" charset="0"/>
        </a:defRPr>
      </a:lvl9pPr>
    </p:titleStyle>
    <p:body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png"/><Relationship Id="rId3" Type="http://schemas.openxmlformats.org/officeDocument/2006/relationships/image" Target="../media/image22.jpeg"/><Relationship Id="rId7" Type="http://schemas.openxmlformats.org/officeDocument/2006/relationships/image" Target="../media/image26.png"/><Relationship Id="rId12" Type="http://schemas.microsoft.com/office/2007/relationships/hdphoto" Target="../media/hdphoto5.wdp"/><Relationship Id="rId2" Type="http://schemas.openxmlformats.org/officeDocument/2006/relationships/image" Target="../media/image21.png"/><Relationship Id="rId16" Type="http://schemas.microsoft.com/office/2007/relationships/hdphoto" Target="../media/hdphoto7.wdp"/><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image" Target="../media/image24.png"/><Relationship Id="rId15" Type="http://schemas.openxmlformats.org/officeDocument/2006/relationships/image" Target="../media/image31.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 Id="rId14" Type="http://schemas.microsoft.com/office/2007/relationships/hdphoto" Target="../media/hdphoto6.wdp"/></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nl-NL" dirty="0" smtClean="0">
                <a:solidFill>
                  <a:schemeClr val="bg2"/>
                </a:solidFill>
              </a:rPr>
              <a:t>June 2014</a:t>
            </a:r>
            <a:endParaRPr lang="nl-NL" dirty="0">
              <a:solidFill>
                <a:schemeClr val="bg2"/>
              </a:solidFill>
            </a:endParaRPr>
          </a:p>
        </p:txBody>
      </p:sp>
      <p:sp>
        <p:nvSpPr>
          <p:cNvPr id="8" name="Title 7"/>
          <p:cNvSpPr txBox="1">
            <a:spLocks/>
          </p:cNvSpPr>
          <p:nvPr/>
        </p:nvSpPr>
        <p:spPr bwMode="auto">
          <a:xfrm>
            <a:off x="1763688" y="3939902"/>
            <a:ext cx="5832648" cy="447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i="0" baseline="0">
                <a:solidFill>
                  <a:srgbClr val="010000"/>
                </a:solidFill>
                <a:latin typeface="+mj-lt"/>
                <a:ea typeface="+mj-ea"/>
                <a:cs typeface="+mj-cs"/>
              </a:defRPr>
            </a:lvl1pPr>
            <a:lvl2pPr algn="l" rtl="0" eaLnBrk="1" fontAlgn="base" hangingPunct="1">
              <a:spcBef>
                <a:spcPct val="0"/>
              </a:spcBef>
              <a:spcAft>
                <a:spcPct val="0"/>
              </a:spcAft>
              <a:defRPr sz="3200" b="1">
                <a:solidFill>
                  <a:srgbClr val="010000"/>
                </a:solidFill>
                <a:latin typeface="Arial" charset="0"/>
              </a:defRPr>
            </a:lvl2pPr>
            <a:lvl3pPr algn="l" rtl="0" eaLnBrk="1" fontAlgn="base" hangingPunct="1">
              <a:spcBef>
                <a:spcPct val="0"/>
              </a:spcBef>
              <a:spcAft>
                <a:spcPct val="0"/>
              </a:spcAft>
              <a:defRPr sz="3200" b="1">
                <a:solidFill>
                  <a:srgbClr val="010000"/>
                </a:solidFill>
                <a:latin typeface="Arial" charset="0"/>
              </a:defRPr>
            </a:lvl3pPr>
            <a:lvl4pPr algn="l" rtl="0" eaLnBrk="1" fontAlgn="base" hangingPunct="1">
              <a:spcBef>
                <a:spcPct val="0"/>
              </a:spcBef>
              <a:spcAft>
                <a:spcPct val="0"/>
              </a:spcAft>
              <a:defRPr sz="3200" b="1">
                <a:solidFill>
                  <a:srgbClr val="010000"/>
                </a:solidFill>
                <a:latin typeface="Arial" charset="0"/>
              </a:defRPr>
            </a:lvl4pPr>
            <a:lvl5pPr algn="l" rtl="0" eaLnBrk="1" fontAlgn="base" hangingPunct="1">
              <a:spcBef>
                <a:spcPct val="0"/>
              </a:spcBef>
              <a:spcAft>
                <a:spcPct val="0"/>
              </a:spcAft>
              <a:defRPr sz="3200" b="1">
                <a:solidFill>
                  <a:srgbClr val="010000"/>
                </a:solidFill>
                <a:latin typeface="Arial" charset="0"/>
              </a:defRPr>
            </a:lvl5pPr>
            <a:lvl6pPr marL="457200" algn="l" rtl="0" eaLnBrk="1" fontAlgn="base" hangingPunct="1">
              <a:spcBef>
                <a:spcPct val="0"/>
              </a:spcBef>
              <a:spcAft>
                <a:spcPct val="0"/>
              </a:spcAft>
              <a:defRPr sz="3200" b="1">
                <a:solidFill>
                  <a:srgbClr val="010000"/>
                </a:solidFill>
                <a:latin typeface="Arial" charset="0"/>
              </a:defRPr>
            </a:lvl6pPr>
            <a:lvl7pPr marL="914400" algn="l" rtl="0" eaLnBrk="1" fontAlgn="base" hangingPunct="1">
              <a:spcBef>
                <a:spcPct val="0"/>
              </a:spcBef>
              <a:spcAft>
                <a:spcPct val="0"/>
              </a:spcAft>
              <a:defRPr sz="3200" b="1">
                <a:solidFill>
                  <a:srgbClr val="010000"/>
                </a:solidFill>
                <a:latin typeface="Arial" charset="0"/>
              </a:defRPr>
            </a:lvl7pPr>
            <a:lvl8pPr marL="1371600" algn="l" rtl="0" eaLnBrk="1" fontAlgn="base" hangingPunct="1">
              <a:spcBef>
                <a:spcPct val="0"/>
              </a:spcBef>
              <a:spcAft>
                <a:spcPct val="0"/>
              </a:spcAft>
              <a:defRPr sz="3200" b="1">
                <a:solidFill>
                  <a:srgbClr val="010000"/>
                </a:solidFill>
                <a:latin typeface="Arial" charset="0"/>
              </a:defRPr>
            </a:lvl8pPr>
            <a:lvl9pPr marL="1828800" algn="l" rtl="0" eaLnBrk="1" fontAlgn="base" hangingPunct="1">
              <a:spcBef>
                <a:spcPct val="0"/>
              </a:spcBef>
              <a:spcAft>
                <a:spcPct val="0"/>
              </a:spcAft>
              <a:defRPr sz="3200" b="1">
                <a:solidFill>
                  <a:srgbClr val="010000"/>
                </a:solidFill>
                <a:latin typeface="Arial" charset="0"/>
              </a:defRPr>
            </a:lvl9pPr>
          </a:lstStyle>
          <a:p>
            <a:pPr algn="ctr"/>
            <a:r>
              <a:rPr lang="nl-NL" sz="2400" kern="0" dirty="0" smtClean="0"/>
              <a:t>5.70/00 + </a:t>
            </a:r>
            <a:r>
              <a:rPr lang="nl-NL" sz="2400" kern="0" dirty="0" smtClean="0">
                <a:solidFill>
                  <a:srgbClr val="FF0000"/>
                </a:solidFill>
              </a:rPr>
              <a:t>5.70/01</a:t>
            </a:r>
            <a:r>
              <a:rPr lang="nl-NL" sz="2400" kern="0" dirty="0" smtClean="0"/>
              <a:t> CAM Plus, CAM smart</a:t>
            </a:r>
            <a:endParaRPr lang="en-US" sz="2400" kern="0" dirty="0"/>
          </a:p>
        </p:txBody>
      </p:sp>
      <p:cxnSp>
        <p:nvCxnSpPr>
          <p:cNvPr id="11" name="Straight Connector 10"/>
          <p:cNvCxnSpPr/>
          <p:nvPr/>
        </p:nvCxnSpPr>
        <p:spPr>
          <a:xfrm>
            <a:off x="683568" y="1017191"/>
            <a:ext cx="7848872"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84212" y="555526"/>
            <a:ext cx="4247828" cy="461665"/>
          </a:xfrm>
          <a:prstGeom prst="rect">
            <a:avLst/>
          </a:prstGeom>
        </p:spPr>
        <p:txBody>
          <a:bodyPr wrap="square">
            <a:spAutoFit/>
          </a:bodyPr>
          <a:lstStyle/>
          <a:p>
            <a:r>
              <a:rPr lang="nl-NL" dirty="0">
                <a:latin typeface="Segoe UI" pitchFamily="34" charset="0"/>
                <a:cs typeface="Segoe UI" pitchFamily="34" charset="0"/>
              </a:rPr>
              <a:t>Explore the new features of</a:t>
            </a:r>
            <a:endParaRPr lang="en-US" dirty="0">
              <a:latin typeface="Segoe UI" pitchFamily="34" charset="0"/>
              <a:cs typeface="Segoe UI"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454" y="1275606"/>
            <a:ext cx="4896544"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900237" y="365125"/>
            <a:ext cx="9216379" cy="460375"/>
          </a:xfrm>
        </p:spPr>
        <p:txBody>
          <a:bodyPr>
            <a:noAutofit/>
          </a:bodyPr>
          <a:lstStyle/>
          <a:p>
            <a:pPr marL="0"/>
            <a:r>
              <a:rPr lang="en-GB" sz="2200" dirty="0" smtClean="0">
                <a:latin typeface="Segoe UI Semibold" panose="020B0702040204020203" pitchFamily="34" charset="0"/>
                <a:ea typeface="Segoe UI" panose="020B0502040204020203" pitchFamily="34" charset="0"/>
                <a:cs typeface="Segoe UI" panose="020B0502040204020203" pitchFamily="34" charset="0"/>
              </a:rPr>
              <a:t>Where are the parameter </a:t>
            </a:r>
            <a:r>
              <a:rPr lang="en-GB" sz="2200" dirty="0">
                <a:latin typeface="Segoe UI Semibold" panose="020B0702040204020203" pitchFamily="34" charset="0"/>
                <a:ea typeface="Segoe UI" panose="020B0502040204020203" pitchFamily="34" charset="0"/>
                <a:cs typeface="Segoe UI" panose="020B0502040204020203" pitchFamily="34" charset="0"/>
              </a:rPr>
              <a:t>d</a:t>
            </a:r>
            <a:r>
              <a:rPr lang="en-GB" sz="2200" dirty="0" smtClean="0">
                <a:latin typeface="Segoe UI Semibold" panose="020B0702040204020203" pitchFamily="34" charset="0"/>
                <a:ea typeface="Segoe UI" panose="020B0502040204020203" pitchFamily="34" charset="0"/>
                <a:cs typeface="Segoe UI" panose="020B0502040204020203" pitchFamily="34" charset="0"/>
              </a:rPr>
              <a:t>etails of expert mode…</a:t>
            </a:r>
            <a:endParaRPr lang="en-US" sz="2200" dirty="0">
              <a:latin typeface="Segoe UI Semibold" panose="020B0702040204020203" pitchFamily="34" charset="0"/>
              <a:ea typeface="Segoe UI" panose="020B0502040204020203" pitchFamily="34" charset="0"/>
              <a:cs typeface="Segoe UI" panose="020B0502040204020203" pitchFamily="34" charset="0"/>
            </a:endParaRPr>
          </a:p>
        </p:txBody>
      </p:sp>
      <p:sp>
        <p:nvSpPr>
          <p:cNvPr id="5" name="Rectangle 4">
            <a:hlinkClick r:id="rId2" action="ppaction://hlinksldjump"/>
          </p:cNvPr>
          <p:cNvSpPr/>
          <p:nvPr/>
        </p:nvSpPr>
        <p:spPr>
          <a:xfrm>
            <a:off x="323528" y="800911"/>
            <a:ext cx="472480" cy="3126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99" y="800911"/>
            <a:ext cx="6840761" cy="384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799104"/>
            <a:ext cx="6840761" cy="3846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799103"/>
            <a:ext cx="6840761" cy="384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98" y="799103"/>
            <a:ext cx="6840761" cy="3846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597" y="799103"/>
            <a:ext cx="6840761" cy="3846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841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fade">
                                      <p:cBhvr>
                                        <p:cTn id="17" dur="500"/>
                                        <p:tgtEl>
                                          <p:spTgt spid="20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950912" y="366879"/>
            <a:ext cx="8229600" cy="450038"/>
          </a:xfrm>
        </p:spPr>
        <p:txBody>
          <a:bodyPr>
            <a:normAutofit/>
          </a:bodyPr>
          <a:lstStyle/>
          <a:p>
            <a:pPr marL="0"/>
            <a:r>
              <a:rPr lang="en-GB" sz="2200" dirty="0" smtClean="0">
                <a:latin typeface="Segoe UI Semibold" panose="020B0702040204020203" pitchFamily="34" charset="0"/>
                <a:ea typeface="Adobe Fangsong Std R" pitchFamily="18" charset="-128"/>
                <a:cs typeface="Segoe UI" pitchFamily="34" charset="0"/>
              </a:rPr>
              <a:t>Job output </a:t>
            </a:r>
            <a:r>
              <a:rPr lang="en-GB" sz="2200" b="1" dirty="0" smtClean="0">
                <a:solidFill>
                  <a:srgbClr val="C00000"/>
                </a:solidFill>
                <a:latin typeface="Segoe UI Semibold" panose="020B0702040204020203" pitchFamily="34" charset="0"/>
                <a:ea typeface="Adobe Fangsong Std R" pitchFamily="18" charset="-128"/>
                <a:cs typeface="Segoe UI" pitchFamily="34" charset="0"/>
              </a:rPr>
              <a:t>or</a:t>
            </a:r>
            <a:r>
              <a:rPr lang="en-GB" sz="2200" dirty="0" smtClean="0">
                <a:latin typeface="Segoe UI Semibold" panose="020B0702040204020203" pitchFamily="34" charset="0"/>
                <a:ea typeface="Adobe Fangsong Std R" pitchFamily="18" charset="-128"/>
                <a:cs typeface="Segoe UI" pitchFamily="34" charset="0"/>
              </a:rPr>
              <a:t> manual ctrl</a:t>
            </a:r>
            <a:endParaRPr lang="en-US" sz="2200" dirty="0">
              <a:latin typeface="Segoe UI Semibold" panose="020B0702040204020203" pitchFamily="34" charset="0"/>
              <a:ea typeface="Adobe Fangsong Std R" pitchFamily="18" charset="-128"/>
              <a:cs typeface="Segoe UI" pitchFamily="34" charset="0"/>
            </a:endParaRPr>
          </a:p>
        </p:txBody>
      </p:sp>
      <p:sp>
        <p:nvSpPr>
          <p:cNvPr id="5" name="Rectangle 4">
            <a:hlinkClick r:id="rId2" action="ppaction://hlinksldjump"/>
          </p:cNvPr>
          <p:cNvSpPr/>
          <p:nvPr/>
        </p:nvSpPr>
        <p:spPr>
          <a:xfrm>
            <a:off x="323528" y="800912"/>
            <a:ext cx="472480" cy="156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825500"/>
            <a:ext cx="6835913" cy="3845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bwMode="auto">
          <a:xfrm>
            <a:off x="1452282" y="987574"/>
            <a:ext cx="692524" cy="141683"/>
          </a:xfrm>
          <a:prstGeom prst="roundRect">
            <a:avLst/>
          </a:prstGeom>
          <a:noFill/>
          <a:ln w="12700">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charset="0"/>
            </a:endParaRPr>
          </a:p>
        </p:txBody>
      </p:sp>
      <p:sp>
        <p:nvSpPr>
          <p:cNvPr id="7" name="Rounded Rectangle 6"/>
          <p:cNvSpPr/>
          <p:nvPr/>
        </p:nvSpPr>
        <p:spPr bwMode="auto">
          <a:xfrm>
            <a:off x="1259632" y="987574"/>
            <a:ext cx="192650" cy="141684"/>
          </a:xfrm>
          <a:prstGeom prst="roundRect">
            <a:avLst/>
          </a:prstGeom>
          <a:noFill/>
          <a:ln w="12700">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3403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100"/>
                            </p:stCondLst>
                            <p:childTnLst>
                              <p:par>
                                <p:cTn id="9" presetID="10" presetClass="exit" presetSubtype="0" fill="hold" grpId="1" nodeType="afterEffect">
                                  <p:stCondLst>
                                    <p:cond delay="0"/>
                                  </p:stCondLst>
                                  <p:childTnLst>
                                    <p:animEffect transition="out" filter="fade">
                                      <p:cBhvr>
                                        <p:cTn id="10" dur="1000"/>
                                        <p:tgtEl>
                                          <p:spTgt spid="3"/>
                                        </p:tgtEl>
                                      </p:cBhvr>
                                    </p:animEffect>
                                    <p:set>
                                      <p:cBhvr>
                                        <p:cTn id="11" dur="1" fill="hold">
                                          <p:stCondLst>
                                            <p:cond delay="999"/>
                                          </p:stCondLst>
                                        </p:cTn>
                                        <p:tgtEl>
                                          <p:spTgt spid="3"/>
                                        </p:tgtEl>
                                        <p:attrNameLst>
                                          <p:attrName>style.visibility</p:attrName>
                                        </p:attrNameLst>
                                      </p:cBhvr>
                                      <p:to>
                                        <p:strVal val="hidden"/>
                                      </p:to>
                                    </p:set>
                                  </p:childTnLst>
                                </p:cTn>
                              </p:par>
                            </p:childTnLst>
                          </p:cTn>
                        </p:par>
                        <p:par>
                          <p:cTn id="12" fill="hold">
                            <p:stCondLst>
                              <p:cond delay="21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100"/>
                            </p:stCondLst>
                            <p:childTnLst>
                              <p:par>
                                <p:cTn id="17" presetID="10" presetClass="exit" presetSubtype="0" fill="hold" grpId="1" nodeType="afterEffect">
                                  <p:stCondLst>
                                    <p:cond delay="0"/>
                                  </p:stCondLst>
                                  <p:childTnLst>
                                    <p:animEffect transition="out" filter="fade">
                                      <p:cBhvr>
                                        <p:cTn id="18" dur="1000"/>
                                        <p:tgtEl>
                                          <p:spTgt spid="7"/>
                                        </p:tgtEl>
                                      </p:cBhvr>
                                    </p:animEffect>
                                    <p:set>
                                      <p:cBhvr>
                                        <p:cTn id="1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79512" y="339502"/>
            <a:ext cx="7786351" cy="460375"/>
          </a:xfrm>
        </p:spPr>
        <p:txBody>
          <a:bodyPr>
            <a:normAutofit/>
          </a:bodyPr>
          <a:lstStyle/>
          <a:p>
            <a:pPr marL="0"/>
            <a:r>
              <a:rPr lang="en-GB" sz="2000" b="0" dirty="0" smtClean="0">
                <a:latin typeface="Segoe UI Semibold" panose="020B0702040204020203" pitchFamily="34" charset="0"/>
                <a:cs typeface="Segoe UI" pitchFamily="34" charset="0"/>
              </a:rPr>
              <a:t>Support for new machines </a:t>
            </a:r>
            <a:r>
              <a:rPr lang="en-GB" sz="2000" b="0" dirty="0" err="1" smtClean="0">
                <a:latin typeface="Segoe UI Semibold" panose="020B0702040204020203" pitchFamily="34" charset="0"/>
                <a:cs typeface="Segoe UI" pitchFamily="34" charset="0"/>
              </a:rPr>
              <a:t>ecoLEN</a:t>
            </a:r>
            <a:r>
              <a:rPr lang="en-GB" sz="2000" b="0" dirty="0" smtClean="0">
                <a:latin typeface="Segoe UI Semibold" panose="020B0702040204020203" pitchFamily="34" charset="0"/>
                <a:cs typeface="Segoe UI" pitchFamily="34" charset="0"/>
              </a:rPr>
              <a:t> 731X, </a:t>
            </a:r>
            <a:r>
              <a:rPr lang="en-GB" sz="2000" b="0" dirty="0" err="1" smtClean="0">
                <a:latin typeface="Segoe UI Semibold" panose="020B0702040204020203" pitchFamily="34" charset="0"/>
                <a:cs typeface="Segoe UI" pitchFamily="34" charset="0"/>
              </a:rPr>
              <a:t>bestLEN</a:t>
            </a:r>
            <a:r>
              <a:rPr lang="en-GB" sz="2000" b="0" dirty="0" smtClean="0">
                <a:latin typeface="Segoe UI Semibold" panose="020B0702040204020203" pitchFamily="34" charset="0"/>
                <a:cs typeface="Segoe UI" pitchFamily="34" charset="0"/>
              </a:rPr>
              <a:t> 741X</a:t>
            </a:r>
            <a:endParaRPr lang="en-US" sz="2000" b="0" dirty="0">
              <a:latin typeface="Segoe UI Semibold" panose="020B0702040204020203" pitchFamily="34" charset="0"/>
              <a:cs typeface="Segoe UI" pitchFamily="34" charset="0"/>
            </a:endParaRPr>
          </a:p>
        </p:txBody>
      </p:sp>
      <p:sp>
        <p:nvSpPr>
          <p:cNvPr id="7" name="Rectangle 6"/>
          <p:cNvSpPr/>
          <p:nvPr/>
        </p:nvSpPr>
        <p:spPr>
          <a:xfrm>
            <a:off x="1979712" y="1491630"/>
            <a:ext cx="3222544" cy="842495"/>
          </a:xfrm>
          <a:prstGeom prst="rect">
            <a:avLst/>
          </a:pr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angle 8"/>
          <p:cNvSpPr/>
          <p:nvPr/>
        </p:nvSpPr>
        <p:spPr>
          <a:xfrm>
            <a:off x="395536" y="771549"/>
            <a:ext cx="6651832" cy="239326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marL="180975" lvl="1" indent="-180975" algn="l" defTabSz="533400">
              <a:lnSpc>
                <a:spcPct val="90000"/>
              </a:lnSpc>
              <a:spcBef>
                <a:spcPct val="0"/>
              </a:spcBef>
              <a:spcAft>
                <a:spcPct val="15000"/>
              </a:spcAft>
              <a:buChar char="••"/>
            </a:pPr>
            <a:r>
              <a:rPr lang="en-US" sz="1600" kern="1200" dirty="0" smtClean="0"/>
              <a:t>New design with </a:t>
            </a:r>
            <a:r>
              <a:rPr lang="en-US" sz="1600" b="1" kern="1200" dirty="0" smtClean="0"/>
              <a:t>touch enabled </a:t>
            </a:r>
            <a:r>
              <a:rPr lang="en-US" sz="1600" kern="1200" dirty="0" smtClean="0"/>
              <a:t>monitor (but also keyboard and mouse)</a:t>
            </a:r>
            <a:endParaRPr lang="en-US" sz="1600" kern="1200" dirty="0"/>
          </a:p>
          <a:p>
            <a:pPr marL="180975" lvl="1" indent="-180975" algn="l" defTabSz="533400">
              <a:lnSpc>
                <a:spcPct val="90000"/>
              </a:lnSpc>
              <a:spcBef>
                <a:spcPct val="0"/>
              </a:spcBef>
              <a:spcAft>
                <a:spcPct val="15000"/>
              </a:spcAft>
              <a:buChar char="••"/>
            </a:pPr>
            <a:r>
              <a:rPr lang="en-GB" sz="1600" dirty="0" smtClean="0"/>
              <a:t>Permanent r</a:t>
            </a:r>
            <a:r>
              <a:rPr lang="en-GB" sz="1600" b="1" dirty="0" smtClean="0"/>
              <a:t>egulated laser </a:t>
            </a:r>
            <a:r>
              <a:rPr lang="en-GB" sz="1600" dirty="0" smtClean="0"/>
              <a:t>(not for </a:t>
            </a:r>
            <a:r>
              <a:rPr lang="en-GB" sz="1600" dirty="0" err="1" smtClean="0"/>
              <a:t>ecoLEN</a:t>
            </a:r>
            <a:r>
              <a:rPr lang="en-GB" sz="1600" dirty="0" smtClean="0"/>
              <a:t> 731x)</a:t>
            </a:r>
          </a:p>
          <a:p>
            <a:pPr marL="180975" lvl="1" indent="-180975" algn="l" defTabSz="533400">
              <a:lnSpc>
                <a:spcPct val="90000"/>
              </a:lnSpc>
              <a:spcBef>
                <a:spcPct val="0"/>
              </a:spcBef>
              <a:spcAft>
                <a:spcPct val="15000"/>
              </a:spcAft>
              <a:buChar char="••"/>
            </a:pPr>
            <a:r>
              <a:rPr lang="en-GB" sz="1600" kern="1200" dirty="0" smtClean="0"/>
              <a:t>Motorized Z-Axis</a:t>
            </a:r>
          </a:p>
          <a:p>
            <a:pPr marL="180975" lvl="1" indent="-180975" algn="l" defTabSz="533400">
              <a:lnSpc>
                <a:spcPct val="90000"/>
              </a:lnSpc>
              <a:spcBef>
                <a:spcPct val="0"/>
              </a:spcBef>
              <a:spcAft>
                <a:spcPct val="15000"/>
              </a:spcAft>
              <a:buChar char="••"/>
            </a:pPr>
            <a:r>
              <a:rPr lang="en-GB" sz="1600" b="1" dirty="0" smtClean="0"/>
              <a:t>New laser </a:t>
            </a:r>
            <a:r>
              <a:rPr lang="en-GB" sz="1600" dirty="0" smtClean="0"/>
              <a:t>type J-Series with more logging data (Voltages, Temps, VSWR, Reflected power)</a:t>
            </a:r>
            <a:endParaRPr lang="en-GB" sz="1600" kern="1200" dirty="0" smtClean="0"/>
          </a:p>
          <a:p>
            <a:pPr marL="180975" lvl="1" indent="-180975" algn="l" defTabSz="533400">
              <a:lnSpc>
                <a:spcPct val="90000"/>
              </a:lnSpc>
              <a:spcBef>
                <a:spcPct val="0"/>
              </a:spcBef>
              <a:spcAft>
                <a:spcPct val="15000"/>
              </a:spcAft>
              <a:buChar char="••"/>
            </a:pPr>
            <a:r>
              <a:rPr lang="en-GB" sz="1600" kern="1200" dirty="0" smtClean="0"/>
              <a:t>Screen </a:t>
            </a:r>
            <a:r>
              <a:rPr lang="en-GB" sz="1600" b="1" kern="1200" dirty="0" smtClean="0"/>
              <a:t>support ring </a:t>
            </a:r>
            <a:r>
              <a:rPr lang="en-GB" sz="1600" kern="1200" dirty="0" smtClean="0"/>
              <a:t>system</a:t>
            </a:r>
          </a:p>
          <a:p>
            <a:pPr marL="180975" lvl="1" indent="-180975" defTabSz="533400">
              <a:lnSpc>
                <a:spcPct val="90000"/>
              </a:lnSpc>
              <a:spcAft>
                <a:spcPct val="15000"/>
              </a:spcAft>
              <a:buChar char="••"/>
            </a:pPr>
            <a:r>
              <a:rPr lang="en-US" sz="1600" b="1" dirty="0" smtClean="0"/>
              <a:t>New AOM driver </a:t>
            </a:r>
            <a:r>
              <a:rPr lang="en-US" sz="1600" dirty="0" smtClean="0"/>
              <a:t>with logging data (VSWR)</a:t>
            </a:r>
            <a:endParaRPr lang="en-US" sz="1600" b="1" dirty="0" smtClean="0"/>
          </a:p>
          <a:p>
            <a:pPr marL="180975" lvl="1" indent="-180975" defTabSz="533400">
              <a:lnSpc>
                <a:spcPct val="90000"/>
              </a:lnSpc>
              <a:spcAft>
                <a:spcPct val="15000"/>
              </a:spcAft>
              <a:buChar char="••"/>
            </a:pPr>
            <a:r>
              <a:rPr lang="en-US" sz="1600" b="1" dirty="0" smtClean="0"/>
              <a:t>Safety</a:t>
            </a:r>
            <a:r>
              <a:rPr lang="en-US" sz="1600" dirty="0" smtClean="0"/>
              <a:t> </a:t>
            </a:r>
            <a:r>
              <a:rPr lang="en-US" sz="1600" dirty="0" smtClean="0"/>
              <a:t>related components all realized in </a:t>
            </a:r>
            <a:r>
              <a:rPr lang="en-US" sz="1600" b="1" dirty="0" smtClean="0"/>
              <a:t>Performance Level E</a:t>
            </a:r>
            <a:br>
              <a:rPr lang="en-US" sz="1600" b="1" dirty="0" smtClean="0"/>
            </a:br>
            <a:r>
              <a:rPr lang="en-US" sz="1200" dirty="0" smtClean="0"/>
              <a:t>(according to </a:t>
            </a:r>
            <a:r>
              <a:rPr lang="es-ES" sz="1200" dirty="0" smtClean="0"/>
              <a:t>EN </a:t>
            </a:r>
            <a:r>
              <a:rPr lang="es-ES" sz="1200" dirty="0"/>
              <a:t>ISO </a:t>
            </a:r>
            <a:r>
              <a:rPr lang="es-ES" sz="1200" dirty="0" smtClean="0"/>
              <a:t>13849 standard specification)</a:t>
            </a:r>
          </a:p>
          <a:p>
            <a:pPr marL="180975" lvl="1" indent="-180975" defTabSz="533400">
              <a:lnSpc>
                <a:spcPct val="90000"/>
              </a:lnSpc>
              <a:spcAft>
                <a:spcPct val="15000"/>
              </a:spcAft>
              <a:buChar char="••"/>
            </a:pPr>
            <a:r>
              <a:rPr lang="es-ES" sz="1200" dirty="0" smtClean="0"/>
              <a:t>Safety </a:t>
            </a:r>
            <a:r>
              <a:rPr lang="es-ES" sz="1200" dirty="0" err="1" smtClean="0"/>
              <a:t>cover</a:t>
            </a:r>
            <a:r>
              <a:rPr lang="es-ES" sz="1200" dirty="0" smtClean="0"/>
              <a:t> </a:t>
            </a:r>
            <a:r>
              <a:rPr lang="es-ES" sz="1200" dirty="0" err="1" smtClean="0"/>
              <a:t>errors</a:t>
            </a:r>
            <a:r>
              <a:rPr lang="es-ES" sz="1200" dirty="0" smtClean="0"/>
              <a:t> </a:t>
            </a:r>
            <a:r>
              <a:rPr lang="es-ES" sz="1200" dirty="0" err="1" smtClean="0"/>
              <a:t>now</a:t>
            </a:r>
            <a:r>
              <a:rPr lang="es-ES" sz="1200" dirty="0" smtClean="0"/>
              <a:t> </a:t>
            </a:r>
            <a:r>
              <a:rPr lang="es-ES" sz="1200" dirty="0" err="1" smtClean="0"/>
              <a:t>with</a:t>
            </a:r>
            <a:r>
              <a:rPr lang="es-ES" sz="1200" dirty="0" smtClean="0"/>
              <a:t> </a:t>
            </a:r>
            <a:r>
              <a:rPr lang="es-ES" sz="1200" dirty="0" err="1" smtClean="0"/>
              <a:t>numbers</a:t>
            </a:r>
            <a:endParaRPr lang="en-GB" sz="1200" dirty="0"/>
          </a:p>
        </p:txBody>
      </p:sp>
      <p:pic>
        <p:nvPicPr>
          <p:cNvPr id="3074" name="Picture 2" descr="bestLEN-5412-0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888" t="15180" r="58649" b="54141"/>
          <a:stretch/>
        </p:blipFill>
        <p:spPr bwMode="auto">
          <a:xfrm>
            <a:off x="7230198" y="2643758"/>
            <a:ext cx="1662282" cy="166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http://www.schmersal.net/Bilddata/Azm/azm300/fotos/kazm3f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3118" y="3164817"/>
            <a:ext cx="620068" cy="77508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39552" y="4702373"/>
            <a:ext cx="1346844" cy="400110"/>
          </a:xfrm>
          <a:prstGeom prst="rect">
            <a:avLst/>
          </a:prstGeom>
          <a:noFill/>
        </p:spPr>
        <p:txBody>
          <a:bodyPr wrap="none" rtlCol="0">
            <a:spAutoFit/>
          </a:bodyPr>
          <a:lstStyle/>
          <a:p>
            <a:pPr algn="ctr"/>
            <a:r>
              <a:rPr lang="en-GB" sz="1000" dirty="0" err="1">
                <a:latin typeface="Segoe UI" panose="020B0502040204020203" pitchFamily="34" charset="0"/>
                <a:cs typeface="Segoe UI" panose="020B0502040204020203" pitchFamily="34" charset="0"/>
              </a:rPr>
              <a:t>PLe</a:t>
            </a:r>
            <a:r>
              <a:rPr lang="en-GB" sz="1000" dirty="0">
                <a:latin typeface="Segoe UI" panose="020B0502040204020203" pitchFamily="34" charset="0"/>
                <a:cs typeface="Segoe UI" panose="020B0502040204020203" pitchFamily="34" charset="0"/>
              </a:rPr>
              <a:t> Safety </a:t>
            </a:r>
            <a:r>
              <a:rPr lang="en-GB" sz="1000" dirty="0" smtClean="0">
                <a:latin typeface="Segoe UI" panose="020B0502040204020203" pitchFamily="34" charset="0"/>
                <a:cs typeface="Segoe UI" panose="020B0502040204020203" pitchFamily="34" charset="0"/>
              </a:rPr>
              <a:t>controller</a:t>
            </a:r>
            <a:br>
              <a:rPr lang="en-GB" sz="1000" dirty="0" smtClean="0">
                <a:latin typeface="Segoe UI" panose="020B0502040204020203" pitchFamily="34" charset="0"/>
                <a:cs typeface="Segoe UI" panose="020B0502040204020203" pitchFamily="34" charset="0"/>
              </a:rPr>
            </a:br>
            <a:r>
              <a:rPr lang="en-GB" sz="1000" dirty="0" smtClean="0">
                <a:latin typeface="Segoe UI" panose="020B0502040204020203" pitchFamily="34" charset="0"/>
                <a:cs typeface="Segoe UI" panose="020B0502040204020203" pitchFamily="34" charset="0"/>
              </a:rPr>
              <a:t>with </a:t>
            </a:r>
            <a:r>
              <a:rPr lang="en-GB" sz="1000" dirty="0" err="1" smtClean="0">
                <a:latin typeface="Segoe UI" panose="020B0502040204020203" pitchFamily="34" charset="0"/>
                <a:cs typeface="Segoe UI" panose="020B0502040204020203" pitchFamily="34" charset="0"/>
              </a:rPr>
              <a:t>profinet</a:t>
            </a:r>
            <a:endParaRPr lang="en-GB" sz="1000" dirty="0" smtClean="0">
              <a:latin typeface="Segoe UI" panose="020B0502040204020203" pitchFamily="34" charset="0"/>
              <a:cs typeface="Segoe UI" panose="020B0502040204020203" pitchFamily="34" charset="0"/>
            </a:endParaRPr>
          </a:p>
        </p:txBody>
      </p:sp>
      <p:sp>
        <p:nvSpPr>
          <p:cNvPr id="13" name="TextBox 12"/>
          <p:cNvSpPr txBox="1"/>
          <p:nvPr/>
        </p:nvSpPr>
        <p:spPr>
          <a:xfrm>
            <a:off x="2051720" y="4054301"/>
            <a:ext cx="1008112" cy="553998"/>
          </a:xfrm>
          <a:prstGeom prst="rect">
            <a:avLst/>
          </a:prstGeom>
          <a:noFill/>
        </p:spPr>
        <p:txBody>
          <a:bodyPr wrap="square" rtlCol="0">
            <a:spAutoFit/>
          </a:bodyPr>
          <a:lstStyle/>
          <a:p>
            <a:pPr algn="ctr"/>
            <a:r>
              <a:rPr lang="en-GB" sz="1000" dirty="0" err="1" smtClean="0">
                <a:latin typeface="Segoe UI" panose="020B0502040204020203" pitchFamily="34" charset="0"/>
                <a:cs typeface="Segoe UI" panose="020B0502040204020203" pitchFamily="34" charset="0"/>
              </a:rPr>
              <a:t>PLe</a:t>
            </a:r>
            <a:r>
              <a:rPr lang="en-GB" sz="1000" dirty="0" smtClean="0">
                <a:latin typeface="Segoe UI" panose="020B0502040204020203" pitchFamily="34" charset="0"/>
                <a:cs typeface="Segoe UI" panose="020B0502040204020203" pitchFamily="34" charset="0"/>
              </a:rPr>
              <a:t> Emergency Stop</a:t>
            </a:r>
            <a:endParaRPr lang="en-GB" sz="1000" dirty="0">
              <a:latin typeface="Segoe UI" panose="020B0502040204020203" pitchFamily="34" charset="0"/>
              <a:cs typeface="Segoe UI" panose="020B0502040204020203" pitchFamily="34" charset="0"/>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025" y="3284210"/>
            <a:ext cx="1274663" cy="438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025" y="3811126"/>
            <a:ext cx="1546995" cy="840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3781" y="3628577"/>
            <a:ext cx="403990" cy="403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3848" y="3691086"/>
            <a:ext cx="824880" cy="824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971297" y="3147814"/>
            <a:ext cx="986167" cy="553998"/>
          </a:xfrm>
          <a:prstGeom prst="rect">
            <a:avLst/>
          </a:prstGeom>
        </p:spPr>
        <p:txBody>
          <a:bodyPr wrap="none">
            <a:spAutoFit/>
          </a:bodyPr>
          <a:lstStyle/>
          <a:p>
            <a:pPr algn="ctr"/>
            <a:r>
              <a:rPr lang="en-GB" sz="1000" dirty="0">
                <a:latin typeface="Segoe UI" panose="020B0502040204020203" pitchFamily="34" charset="0"/>
                <a:cs typeface="Segoe UI" panose="020B0502040204020203" pitchFamily="34" charset="0"/>
              </a:rPr>
              <a:t>Rotation </a:t>
            </a:r>
            <a:r>
              <a:rPr lang="en-GB" sz="1000" dirty="0" smtClean="0">
                <a:latin typeface="Segoe UI" panose="020B0502040204020203" pitchFamily="34" charset="0"/>
                <a:cs typeface="Segoe UI" panose="020B0502040204020203" pitchFamily="34" charset="0"/>
              </a:rPr>
              <a:t>drive</a:t>
            </a:r>
            <a:br>
              <a:rPr lang="en-GB" sz="1000" dirty="0" smtClean="0">
                <a:latin typeface="Segoe UI" panose="020B0502040204020203" pitchFamily="34" charset="0"/>
                <a:cs typeface="Segoe UI" panose="020B0502040204020203" pitchFamily="34" charset="0"/>
              </a:rPr>
            </a:br>
            <a:r>
              <a:rPr lang="en-GB" sz="1000" dirty="0" smtClean="0">
                <a:latin typeface="Segoe UI" panose="020B0502040204020203" pitchFamily="34" charset="0"/>
                <a:cs typeface="Segoe UI" panose="020B0502040204020203" pitchFamily="34" charset="0"/>
              </a:rPr>
              <a:t>controller</a:t>
            </a:r>
          </a:p>
          <a:p>
            <a:pPr algn="ctr"/>
            <a:r>
              <a:rPr lang="en-GB" sz="1000" dirty="0" smtClean="0">
                <a:latin typeface="Segoe UI" panose="020B0502040204020203" pitchFamily="34" charset="0"/>
                <a:cs typeface="Segoe UI" panose="020B0502040204020203" pitchFamily="34" charset="0"/>
              </a:rPr>
              <a:t>with </a:t>
            </a:r>
            <a:r>
              <a:rPr lang="en-GB" sz="1000" dirty="0">
                <a:latin typeface="Segoe UI" panose="020B0502040204020203" pitchFamily="34" charset="0"/>
                <a:cs typeface="Segoe UI" panose="020B0502040204020203" pitchFamily="34" charset="0"/>
              </a:rPr>
              <a:t>SS1+STO</a:t>
            </a:r>
          </a:p>
        </p:txBody>
      </p:sp>
      <p:sp>
        <p:nvSpPr>
          <p:cNvPr id="6" name="TextBox 5"/>
          <p:cNvSpPr txBox="1"/>
          <p:nvPr/>
        </p:nvSpPr>
        <p:spPr>
          <a:xfrm>
            <a:off x="4154263" y="3958897"/>
            <a:ext cx="777777" cy="553998"/>
          </a:xfrm>
          <a:prstGeom prst="rect">
            <a:avLst/>
          </a:prstGeom>
          <a:noFill/>
        </p:spPr>
        <p:txBody>
          <a:bodyPr wrap="none" rtlCol="0">
            <a:spAutoFit/>
          </a:bodyPr>
          <a:lstStyle/>
          <a:p>
            <a:r>
              <a:rPr lang="en-GB" sz="1000" dirty="0">
                <a:latin typeface="Segoe UI" panose="020B0502040204020203" pitchFamily="34" charset="0"/>
                <a:cs typeface="Segoe UI" panose="020B0502040204020203" pitchFamily="34" charset="0"/>
              </a:rPr>
              <a:t> </a:t>
            </a:r>
            <a:r>
              <a:rPr lang="en-GB" sz="1000" dirty="0" smtClean="0">
                <a:latin typeface="Segoe UI" panose="020B0502040204020203" pitchFamily="34" charset="0"/>
                <a:cs typeface="Segoe UI" panose="020B0502040204020203" pitchFamily="34" charset="0"/>
              </a:rPr>
              <a:t>    </a:t>
            </a:r>
            <a:r>
              <a:rPr lang="en-GB" sz="1000" dirty="0" err="1" smtClean="0">
                <a:latin typeface="Segoe UI" panose="020B0502040204020203" pitchFamily="34" charset="0"/>
                <a:cs typeface="Segoe UI" panose="020B0502040204020203" pitchFamily="34" charset="0"/>
              </a:rPr>
              <a:t>PLe</a:t>
            </a:r>
            <a:endParaRPr lang="en-GB" sz="1000" dirty="0">
              <a:latin typeface="Segoe UI" panose="020B0502040204020203" pitchFamily="34" charset="0"/>
              <a:cs typeface="Segoe UI" panose="020B0502040204020203" pitchFamily="34" charset="0"/>
            </a:endParaRPr>
          </a:p>
          <a:p>
            <a:r>
              <a:rPr lang="en-GB" sz="1000" dirty="0" smtClean="0">
                <a:latin typeface="Segoe UI" panose="020B0502040204020203" pitchFamily="34" charset="0"/>
                <a:cs typeface="Segoe UI" panose="020B0502040204020203" pitchFamily="34" charset="0"/>
              </a:rPr>
              <a:t>Cover lock</a:t>
            </a:r>
          </a:p>
          <a:p>
            <a:r>
              <a:rPr lang="en-GB" sz="1000" dirty="0" smtClean="0">
                <a:latin typeface="Segoe UI" panose="020B0502040204020203" pitchFamily="34" charset="0"/>
                <a:cs typeface="Segoe UI" panose="020B0502040204020203" pitchFamily="34" charset="0"/>
              </a:rPr>
              <a:t>    </a:t>
            </a:r>
            <a:endParaRPr lang="en-GB" sz="1000" dirty="0">
              <a:latin typeface="Segoe UI" panose="020B0502040204020203" pitchFamily="34" charset="0"/>
              <a:cs typeface="Segoe UI" panose="020B0502040204020203" pitchFamily="34" charset="0"/>
            </a:endParaRPr>
          </a:p>
        </p:txBody>
      </p:sp>
      <p:sp>
        <p:nvSpPr>
          <p:cNvPr id="8" name="TextBox 7"/>
          <p:cNvSpPr txBox="1"/>
          <p:nvPr/>
        </p:nvSpPr>
        <p:spPr>
          <a:xfrm>
            <a:off x="4950845" y="3597998"/>
            <a:ext cx="1249060" cy="400110"/>
          </a:xfrm>
          <a:prstGeom prst="rect">
            <a:avLst/>
          </a:prstGeom>
          <a:noFill/>
        </p:spPr>
        <p:txBody>
          <a:bodyPr wrap="none" rtlCol="0">
            <a:spAutoFit/>
          </a:bodyPr>
          <a:lstStyle/>
          <a:p>
            <a:pPr algn="ctr"/>
            <a:r>
              <a:rPr lang="en-GB" sz="1000" dirty="0" err="1" smtClean="0">
                <a:latin typeface="Segoe UI" panose="020B0502040204020203" pitchFamily="34" charset="0"/>
                <a:cs typeface="Segoe UI" panose="020B0502040204020203" pitchFamily="34" charset="0"/>
              </a:rPr>
              <a:t>Ple</a:t>
            </a:r>
            <a:endParaRPr lang="en-GB" sz="1000" dirty="0">
              <a:latin typeface="Segoe UI" panose="020B0502040204020203" pitchFamily="34" charset="0"/>
              <a:cs typeface="Segoe UI" panose="020B0502040204020203" pitchFamily="34" charset="0"/>
            </a:endParaRPr>
          </a:p>
          <a:p>
            <a:pPr algn="ctr"/>
            <a:r>
              <a:rPr lang="en-GB" sz="1000" dirty="0" smtClean="0">
                <a:latin typeface="Segoe UI" panose="020B0502040204020203" pitchFamily="34" charset="0"/>
                <a:cs typeface="Segoe UI" panose="020B0502040204020203" pitchFamily="34" charset="0"/>
              </a:rPr>
              <a:t>Back </a:t>
            </a:r>
            <a:r>
              <a:rPr lang="en-GB" sz="1000" dirty="0">
                <a:latin typeface="Segoe UI" panose="020B0502040204020203" pitchFamily="34" charset="0"/>
                <a:cs typeface="Segoe UI" panose="020B0502040204020203" pitchFamily="34" charset="0"/>
              </a:rPr>
              <a:t>cover </a:t>
            </a:r>
            <a:r>
              <a:rPr lang="en-GB" sz="1000" dirty="0" smtClean="0">
                <a:latin typeface="Segoe UI" panose="020B0502040204020203" pitchFamily="34" charset="0"/>
                <a:cs typeface="Segoe UI" panose="020B0502040204020203" pitchFamily="34" charset="0"/>
              </a:rPr>
              <a:t>sensors</a:t>
            </a:r>
            <a:endParaRPr lang="en-GB" sz="1000" dirty="0">
              <a:latin typeface="Segoe UI" panose="020B0502040204020203" pitchFamily="34" charset="0"/>
              <a:cs typeface="Segoe UI" panose="020B0502040204020203" pitchFamily="34" charset="0"/>
            </a:endParaRPr>
          </a:p>
        </p:txBody>
      </p:sp>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56176" y="3363838"/>
            <a:ext cx="480400" cy="48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extBox 33"/>
          <p:cNvSpPr txBox="1"/>
          <p:nvPr/>
        </p:nvSpPr>
        <p:spPr>
          <a:xfrm>
            <a:off x="5657018" y="2931790"/>
            <a:ext cx="1579278" cy="400110"/>
          </a:xfrm>
          <a:prstGeom prst="rect">
            <a:avLst/>
          </a:prstGeom>
          <a:noFill/>
        </p:spPr>
        <p:txBody>
          <a:bodyPr wrap="none" rtlCol="0">
            <a:spAutoFit/>
          </a:bodyPr>
          <a:lstStyle/>
          <a:p>
            <a:pPr algn="ctr"/>
            <a:r>
              <a:rPr lang="en-GB" sz="1000" dirty="0" smtClean="0">
                <a:latin typeface="Segoe UI" panose="020B0502040204020203" pitchFamily="34" charset="0"/>
                <a:cs typeface="Segoe UI" panose="020B0502040204020203" pitchFamily="34" charset="0"/>
              </a:rPr>
              <a:t>Environment</a:t>
            </a:r>
            <a:br>
              <a:rPr lang="en-GB" sz="1000" dirty="0" smtClean="0">
                <a:latin typeface="Segoe UI" panose="020B0502040204020203" pitchFamily="34" charset="0"/>
                <a:cs typeface="Segoe UI" panose="020B0502040204020203" pitchFamily="34" charset="0"/>
              </a:rPr>
            </a:br>
            <a:r>
              <a:rPr lang="en-GB" sz="1000" dirty="0" err="1" smtClean="0">
                <a:latin typeface="Segoe UI" panose="020B0502040204020203" pitchFamily="34" charset="0"/>
                <a:cs typeface="Segoe UI" panose="020B0502040204020203" pitchFamily="34" charset="0"/>
              </a:rPr>
              <a:t>Temp+Humidity</a:t>
            </a:r>
            <a:r>
              <a:rPr lang="en-GB" sz="1000" dirty="0" smtClean="0">
                <a:latin typeface="Segoe UI" panose="020B0502040204020203" pitchFamily="34" charset="0"/>
                <a:cs typeface="Segoe UI" panose="020B0502040204020203" pitchFamily="34" charset="0"/>
              </a:rPr>
              <a:t> logged</a:t>
            </a:r>
            <a:endParaRPr lang="en-GB" sz="1000" dirty="0">
              <a:latin typeface="Segoe UI" panose="020B0502040204020203" pitchFamily="34" charset="0"/>
              <a:cs typeface="Segoe UI" panose="020B0502040204020203" pitchFamily="34" charset="0"/>
            </a:endParaRPr>
          </a:p>
        </p:txBody>
      </p:sp>
      <p:pic>
        <p:nvPicPr>
          <p:cNvPr id="1032" name="Picture 8"/>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a:off x="2873896" y="4011910"/>
            <a:ext cx="7620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Group 21"/>
          <p:cNvGrpSpPr/>
          <p:nvPr/>
        </p:nvGrpSpPr>
        <p:grpSpPr>
          <a:xfrm>
            <a:off x="4788024" y="4004033"/>
            <a:ext cx="1080120" cy="799965"/>
            <a:chOff x="4788024" y="4013887"/>
            <a:chExt cx="1080120" cy="799965"/>
          </a:xfrm>
        </p:grpSpPr>
        <p:pic>
          <p:nvPicPr>
            <p:cNvPr id="1033" name="Picture 9"/>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65667" r="100000"/>
                      </a14:imgEffect>
                    </a14:imgLayer>
                  </a14:imgProps>
                </a:ext>
                <a:ext uri="{28A0092B-C50C-407E-A947-70E740481C1C}">
                  <a14:useLocalDpi xmlns:a14="http://schemas.microsoft.com/office/drawing/2010/main" val="0"/>
                </a:ext>
              </a:extLst>
            </a:blip>
            <a:srcRect/>
            <a:stretch>
              <a:fillRect/>
            </a:stretch>
          </p:blipFill>
          <p:spPr bwMode="auto">
            <a:xfrm>
              <a:off x="4788024" y="4013887"/>
              <a:ext cx="799965" cy="799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62000" r="100000"/>
                      </a14:imgEffect>
                    </a14:imgLayer>
                  </a14:imgProps>
                </a:ext>
                <a:ext uri="{28A0092B-C50C-407E-A947-70E740481C1C}">
                  <a14:useLocalDpi xmlns:a14="http://schemas.microsoft.com/office/drawing/2010/main" val="0"/>
                </a:ext>
              </a:extLst>
            </a:blip>
            <a:srcRect/>
            <a:stretch>
              <a:fillRect/>
            </a:stretch>
          </p:blipFill>
          <p:spPr bwMode="auto">
            <a:xfrm>
              <a:off x="5139737" y="4025716"/>
              <a:ext cx="728407" cy="72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26" name="Picture 2"/>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100000" l="0" r="100000">
                        <a14:foregroundMark x1="58676" y1="43425" x2="58676" y2="43425"/>
                        <a14:foregroundMark x1="72059" y1="25893" x2="72059" y2="25893"/>
                        <a14:foregroundMark x1="77059" y1="25325" x2="77059" y2="25325"/>
                        <a14:foregroundMark x1="74926" y1="25325" x2="74926" y2="25325"/>
                        <a14:foregroundMark x1="33750" y1="24351" x2="33750" y2="24351"/>
                        <a14:foregroundMark x1="24706" y1="24351" x2="24706" y2="24351"/>
                        <a14:foregroundMark x1="48750" y1="21997" x2="48750" y2="21997"/>
                        <a14:foregroundMark x1="50147" y1="23782" x2="50147" y2="23782"/>
                        <a14:foregroundMark x1="48750" y1="23214" x2="48750" y2="23214"/>
                        <a14:foregroundMark x1="47500" y1="20617" x2="47500" y2="20617"/>
                        <a14:foregroundMark x1="51250" y1="24919" x2="51250" y2="24919"/>
                        <a14:foregroundMark x1="30956" y1="13555" x2="39632" y2="13149"/>
                        <a14:foregroundMark x1="10809" y1="8604" x2="99632" y2="6250"/>
                        <a14:foregroundMark x1="11691" y1="6494" x2="147" y2="6899"/>
                        <a14:foregroundMark x1="54779" y1="7468" x2="55515" y2="5114"/>
                        <a14:foregroundMark x1="19191" y1="5844" x2="77721" y2="4708"/>
                        <a14:foregroundMark x1="18309" y1="2354" x2="7941" y2="0"/>
                        <a14:foregroundMark x1="24706" y1="2760" x2="98235" y2="162"/>
                        <a14:foregroundMark x1="76176" y1="4870" x2="99632" y2="2110"/>
                      </a14:backgroundRemoval>
                    </a14:imgEffect>
                  </a14:imgLayer>
                </a14:imgProps>
              </a:ext>
              <a:ext uri="{28A0092B-C50C-407E-A947-70E740481C1C}">
                <a14:useLocalDpi xmlns:a14="http://schemas.microsoft.com/office/drawing/2010/main" val="0"/>
              </a:ext>
            </a:extLst>
          </a:blip>
          <a:srcRect/>
          <a:stretch>
            <a:fillRect/>
          </a:stretch>
        </p:blipFill>
        <p:spPr bwMode="auto">
          <a:xfrm>
            <a:off x="7230198" y="771550"/>
            <a:ext cx="1662282" cy="1505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7235601"/>
      </p:ext>
    </p:extLst>
  </p:cSld>
  <p:clrMapOvr>
    <a:masterClrMapping/>
  </p:clrMapOvr>
  <p:transition spd="slow"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03597"/>
            <a:ext cx="6362700"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29022" y="483519"/>
            <a:ext cx="8591450" cy="646331"/>
          </a:xfrm>
          <a:prstGeom prst="rect">
            <a:avLst/>
          </a:prstGeom>
        </p:spPr>
        <p:txBody>
          <a:bodyPr wrap="square">
            <a:spAutoFit/>
          </a:bodyPr>
          <a:lstStyle/>
          <a:p>
            <a:r>
              <a:rPr lang="en-GB" dirty="0">
                <a:latin typeface="Segoe UI Semibold" panose="020B0702040204020203" pitchFamily="34" charset="0"/>
                <a:cs typeface="Segoe UI" pitchFamily="34" charset="0"/>
              </a:rPr>
              <a:t>New </a:t>
            </a:r>
            <a:r>
              <a:rPr lang="en-GB" dirty="0" smtClean="0">
                <a:latin typeface="Segoe UI Semibold" panose="020B0702040204020203" pitchFamily="34" charset="0"/>
                <a:cs typeface="Segoe UI" pitchFamily="34" charset="0"/>
              </a:rPr>
              <a:t>laser (</a:t>
            </a:r>
            <a:r>
              <a:rPr lang="en-GB" dirty="0" err="1">
                <a:latin typeface="Segoe UI Semibold" panose="020B0702040204020203" pitchFamily="34" charset="0"/>
                <a:cs typeface="Segoe UI" pitchFamily="34" charset="0"/>
              </a:rPr>
              <a:t>ecoLEN</a:t>
            </a:r>
            <a:r>
              <a:rPr lang="en-GB" dirty="0">
                <a:latin typeface="Segoe UI Semibold" panose="020B0702040204020203" pitchFamily="34" charset="0"/>
                <a:cs typeface="Segoe UI" pitchFamily="34" charset="0"/>
              </a:rPr>
              <a:t> 731X, </a:t>
            </a:r>
            <a:r>
              <a:rPr lang="en-GB" dirty="0" err="1">
                <a:latin typeface="Segoe UI Semibold" panose="020B0702040204020203" pitchFamily="34" charset="0"/>
                <a:cs typeface="Segoe UI" pitchFamily="34" charset="0"/>
              </a:rPr>
              <a:t>bestLEN</a:t>
            </a:r>
            <a:r>
              <a:rPr lang="en-GB" dirty="0">
                <a:latin typeface="Segoe UI Semibold" panose="020B0702040204020203" pitchFamily="34" charset="0"/>
                <a:cs typeface="Segoe UI" pitchFamily="34" charset="0"/>
              </a:rPr>
              <a:t> 741X) with web </a:t>
            </a:r>
            <a:r>
              <a:rPr lang="en-GB" dirty="0" smtClean="0">
                <a:latin typeface="Segoe UI Semibold" panose="020B0702040204020203" pitchFamily="34" charset="0"/>
                <a:cs typeface="Segoe UI" pitchFamily="34" charset="0"/>
              </a:rPr>
              <a:t>page</a:t>
            </a:r>
          </a:p>
          <a:p>
            <a:r>
              <a:rPr lang="en-GB" sz="1200" dirty="0">
                <a:latin typeface="Segoe UI" panose="020B0502040204020203" pitchFamily="34" charset="0"/>
                <a:cs typeface="Segoe UI" panose="020B0502040204020203" pitchFamily="34" charset="0"/>
              </a:rPr>
              <a:t>http://serial_number/</a:t>
            </a:r>
          </a:p>
        </p:txBody>
      </p:sp>
    </p:spTree>
    <p:extLst>
      <p:ext uri="{BB962C8B-B14F-4D97-AF65-F5344CB8AC3E}">
        <p14:creationId xmlns:p14="http://schemas.microsoft.com/office/powerpoint/2010/main" val="2119479567"/>
      </p:ext>
    </p:extLst>
  </p:cSld>
  <p:clrMapOvr>
    <a:masterClrMapping/>
  </p:clrMapOvr>
  <p:transition spd="slow"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242033" y="411509"/>
            <a:ext cx="7786351" cy="651496"/>
          </a:xfrm>
        </p:spPr>
        <p:txBody>
          <a:bodyPr>
            <a:normAutofit fontScale="90000"/>
          </a:bodyPr>
          <a:lstStyle/>
          <a:p>
            <a:r>
              <a:rPr lang="en-GB" sz="2000" b="0" dirty="0" smtClean="0">
                <a:latin typeface="Segoe UI Semibold" panose="020B0702040204020203" pitchFamily="34" charset="0"/>
                <a:cs typeface="Segoe UI" pitchFamily="34" charset="0"/>
              </a:rPr>
              <a:t>New Safety controller (</a:t>
            </a:r>
            <a:r>
              <a:rPr lang="en-GB" sz="2000" b="0" dirty="0" err="1" smtClean="0">
                <a:latin typeface="Segoe UI Semibold" panose="020B0702040204020203" pitchFamily="34" charset="0"/>
                <a:cs typeface="Segoe UI" pitchFamily="34" charset="0"/>
              </a:rPr>
              <a:t>ecoLEN</a:t>
            </a:r>
            <a:r>
              <a:rPr lang="en-GB" sz="2000" b="0" dirty="0" smtClean="0">
                <a:latin typeface="Segoe UI Semibold" panose="020B0702040204020203" pitchFamily="34" charset="0"/>
                <a:cs typeface="Segoe UI" pitchFamily="34" charset="0"/>
              </a:rPr>
              <a:t> 731X, </a:t>
            </a:r>
            <a:r>
              <a:rPr lang="en-GB" sz="2000" b="0" dirty="0" err="1" smtClean="0">
                <a:latin typeface="Segoe UI Semibold" panose="020B0702040204020203" pitchFamily="34" charset="0"/>
                <a:cs typeface="Segoe UI" pitchFamily="34" charset="0"/>
              </a:rPr>
              <a:t>bestLEN</a:t>
            </a:r>
            <a:r>
              <a:rPr lang="en-GB" sz="2000" b="0" dirty="0" smtClean="0">
                <a:latin typeface="Segoe UI Semibold" panose="020B0702040204020203" pitchFamily="34" charset="0"/>
                <a:cs typeface="Segoe UI" pitchFamily="34" charset="0"/>
              </a:rPr>
              <a:t> 741X) with web page</a:t>
            </a:r>
            <a:br>
              <a:rPr lang="en-GB" sz="2000" b="0" dirty="0" smtClean="0">
                <a:latin typeface="Segoe UI Semibold" panose="020B0702040204020203" pitchFamily="34" charset="0"/>
                <a:cs typeface="Segoe UI" pitchFamily="34" charset="0"/>
              </a:rPr>
            </a:br>
            <a:r>
              <a:rPr lang="en-GB" sz="1100" b="0" dirty="0"/>
              <a:t>http</a:t>
            </a:r>
            <a:r>
              <a:rPr lang="en-GB" sz="1100" b="0" dirty="0" smtClean="0"/>
              <a:t>://10.0.0.10</a:t>
            </a:r>
            <a:r>
              <a:rPr lang="en-GB" sz="2000" dirty="0"/>
              <a:t/>
            </a:r>
            <a:br>
              <a:rPr lang="en-GB" sz="2000" dirty="0"/>
            </a:br>
            <a:endParaRPr lang="en-US" sz="2000" b="0" dirty="0">
              <a:latin typeface="Segoe UI Semibold" panose="020B0702040204020203" pitchFamily="34" charset="0"/>
              <a:cs typeface="Segoe UI" pitchFamily="34" charset="0"/>
            </a:endParaRPr>
          </a:p>
        </p:txBody>
      </p:sp>
      <p:sp>
        <p:nvSpPr>
          <p:cNvPr id="7" name="Rectangle 6"/>
          <p:cNvSpPr/>
          <p:nvPr/>
        </p:nvSpPr>
        <p:spPr>
          <a:xfrm>
            <a:off x="1979712" y="1491630"/>
            <a:ext cx="3222544" cy="842495"/>
          </a:xfrm>
          <a:prstGeom prst="rect">
            <a:avLst/>
          </a:pr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843558"/>
            <a:ext cx="1274663" cy="438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419622"/>
            <a:ext cx="1546995" cy="840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843558"/>
            <a:ext cx="3329961" cy="2662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8502" y="843558"/>
            <a:ext cx="3329962" cy="2662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3" b="54901"/>
          <a:stretch/>
        </p:blipFill>
        <p:spPr bwMode="auto">
          <a:xfrm>
            <a:off x="2843808" y="3147990"/>
            <a:ext cx="4392488" cy="158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945012"/>
      </p:ext>
    </p:extLst>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55526"/>
            <a:ext cx="5256584" cy="3996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3363838"/>
            <a:ext cx="4400550" cy="247650"/>
          </a:xfrm>
          <a:prstGeom prst="rect">
            <a:avLst/>
          </a:prstGeom>
          <a:ln w="9525">
            <a:solidFill>
              <a:schemeClr val="accent1"/>
            </a:solidFill>
            <a:miter lim="800000"/>
            <a:headEnd/>
            <a:tailEnd/>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cxnSp>
        <p:nvCxnSpPr>
          <p:cNvPr id="5" name="Straight Connector 4"/>
          <p:cNvCxnSpPr/>
          <p:nvPr/>
        </p:nvCxnSpPr>
        <p:spPr bwMode="auto">
          <a:xfrm flipV="1">
            <a:off x="1475656" y="3611488"/>
            <a:ext cx="1944216" cy="760462"/>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flipV="1">
            <a:off x="3635896" y="3611488"/>
            <a:ext cx="4184526" cy="760462"/>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639991" y="555526"/>
            <a:ext cx="3195448" cy="180020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marL="0" lvl="1" algn="l" defTabSz="533400">
              <a:lnSpc>
                <a:spcPct val="90000"/>
              </a:lnSpc>
              <a:spcBef>
                <a:spcPct val="0"/>
              </a:spcBef>
              <a:spcAft>
                <a:spcPct val="15000"/>
              </a:spcAft>
            </a:pPr>
            <a:r>
              <a:rPr lang="en-US" sz="1600" kern="1200" dirty="0" smtClean="0"/>
              <a:t>Output time of job is now already pre-calculated when job is loaded and without errors (start button active).</a:t>
            </a:r>
            <a:endParaRPr lang="en-US" sz="1600" kern="1200" dirty="0"/>
          </a:p>
        </p:txBody>
      </p:sp>
    </p:spTree>
    <p:extLst>
      <p:ext uri="{BB962C8B-B14F-4D97-AF65-F5344CB8AC3E}">
        <p14:creationId xmlns:p14="http://schemas.microsoft.com/office/powerpoint/2010/main" val="1501880859"/>
      </p:ext>
    </p:extLst>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12576" y="-509354"/>
            <a:ext cx="7281656" cy="5146012"/>
            <a:chOff x="-540568" y="-509354"/>
            <a:chExt cx="7281656" cy="5146012"/>
          </a:xfrm>
        </p:grpSpPr>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51" b="7070"/>
            <a:stretch/>
          </p:blipFill>
          <p:spPr bwMode="auto">
            <a:xfrm>
              <a:off x="304860" y="460658"/>
              <a:ext cx="5512940" cy="417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rapezoid 3"/>
            <p:cNvSpPr/>
            <p:nvPr/>
          </p:nvSpPr>
          <p:spPr>
            <a:xfrm rot="16200000">
              <a:off x="1204455" y="1757620"/>
              <a:ext cx="3320006" cy="1755533"/>
            </a:xfrm>
            <a:custGeom>
              <a:avLst/>
              <a:gdLst>
                <a:gd name="connsiteX0" fmla="*/ 0 w 4608512"/>
                <a:gd name="connsiteY0" fmla="*/ 2448272 h 2448272"/>
                <a:gd name="connsiteX1" fmla="*/ 612068 w 4608512"/>
                <a:gd name="connsiteY1" fmla="*/ 0 h 2448272"/>
                <a:gd name="connsiteX2" fmla="*/ 3996444 w 4608512"/>
                <a:gd name="connsiteY2" fmla="*/ 0 h 2448272"/>
                <a:gd name="connsiteX3" fmla="*/ 4608512 w 4608512"/>
                <a:gd name="connsiteY3" fmla="*/ 2448272 h 2448272"/>
                <a:gd name="connsiteX4" fmla="*/ 0 w 4608512"/>
                <a:gd name="connsiteY4" fmla="*/ 2448272 h 2448272"/>
                <a:gd name="connsiteX0" fmla="*/ 0 w 4608512"/>
                <a:gd name="connsiteY0" fmla="*/ 2549872 h 2549872"/>
                <a:gd name="connsiteX1" fmla="*/ 3175514 w 4608512"/>
                <a:gd name="connsiteY1" fmla="*/ 0 h 2549872"/>
                <a:gd name="connsiteX2" fmla="*/ 3996444 w 4608512"/>
                <a:gd name="connsiteY2" fmla="*/ 101600 h 2549872"/>
                <a:gd name="connsiteX3" fmla="*/ 4608512 w 4608512"/>
                <a:gd name="connsiteY3" fmla="*/ 2549872 h 2549872"/>
                <a:gd name="connsiteX4" fmla="*/ 0 w 4608512"/>
                <a:gd name="connsiteY4" fmla="*/ 2549872 h 2549872"/>
                <a:gd name="connsiteX0" fmla="*/ 0 w 4608512"/>
                <a:gd name="connsiteY0" fmla="*/ 2549872 h 2549872"/>
                <a:gd name="connsiteX1" fmla="*/ 3175514 w 4608512"/>
                <a:gd name="connsiteY1" fmla="*/ 0 h 2549872"/>
                <a:gd name="connsiteX2" fmla="*/ 3715090 w 4608512"/>
                <a:gd name="connsiteY2" fmla="*/ 0 h 2549872"/>
                <a:gd name="connsiteX3" fmla="*/ 4608512 w 4608512"/>
                <a:gd name="connsiteY3" fmla="*/ 2549872 h 2549872"/>
                <a:gd name="connsiteX4" fmla="*/ 0 w 4608512"/>
                <a:gd name="connsiteY4" fmla="*/ 2549872 h 2549872"/>
                <a:gd name="connsiteX0" fmla="*/ 0 w 4608512"/>
                <a:gd name="connsiteY0" fmla="*/ 2598707 h 2598707"/>
                <a:gd name="connsiteX1" fmla="*/ 3175514 w 4608512"/>
                <a:gd name="connsiteY1" fmla="*/ 48835 h 2598707"/>
                <a:gd name="connsiteX2" fmla="*/ 3777613 w 4608512"/>
                <a:gd name="connsiteY2" fmla="*/ 0 h 2598707"/>
                <a:gd name="connsiteX3" fmla="*/ 4608512 w 4608512"/>
                <a:gd name="connsiteY3" fmla="*/ 2598707 h 2598707"/>
                <a:gd name="connsiteX4" fmla="*/ 0 w 4608512"/>
                <a:gd name="connsiteY4" fmla="*/ 2598707 h 2598707"/>
                <a:gd name="connsiteX0" fmla="*/ 0 w 4608512"/>
                <a:gd name="connsiteY0" fmla="*/ 2598707 h 2598707"/>
                <a:gd name="connsiteX1" fmla="*/ 3183330 w 4608512"/>
                <a:gd name="connsiteY1" fmla="*/ 8136 h 2598707"/>
                <a:gd name="connsiteX2" fmla="*/ 3777613 w 4608512"/>
                <a:gd name="connsiteY2" fmla="*/ 0 h 2598707"/>
                <a:gd name="connsiteX3" fmla="*/ 4608512 w 4608512"/>
                <a:gd name="connsiteY3" fmla="*/ 2598707 h 2598707"/>
                <a:gd name="connsiteX4" fmla="*/ 0 w 4608512"/>
                <a:gd name="connsiteY4" fmla="*/ 2598707 h 2598707"/>
                <a:gd name="connsiteX0" fmla="*/ 0 w 4295896"/>
                <a:gd name="connsiteY0" fmla="*/ 2598707 h 2606846"/>
                <a:gd name="connsiteX1" fmla="*/ 3183330 w 4295896"/>
                <a:gd name="connsiteY1" fmla="*/ 8136 h 2606846"/>
                <a:gd name="connsiteX2" fmla="*/ 3777613 w 4295896"/>
                <a:gd name="connsiteY2" fmla="*/ 0 h 2606846"/>
                <a:gd name="connsiteX3" fmla="*/ 4295896 w 4295896"/>
                <a:gd name="connsiteY3" fmla="*/ 2606846 h 2606846"/>
                <a:gd name="connsiteX4" fmla="*/ 0 w 4295896"/>
                <a:gd name="connsiteY4" fmla="*/ 2598707 h 2606846"/>
                <a:gd name="connsiteX0" fmla="*/ 0 w 4733558"/>
                <a:gd name="connsiteY0" fmla="*/ 2606850 h 2606850"/>
                <a:gd name="connsiteX1" fmla="*/ 3620992 w 4733558"/>
                <a:gd name="connsiteY1" fmla="*/ 8136 h 2606850"/>
                <a:gd name="connsiteX2" fmla="*/ 4215275 w 4733558"/>
                <a:gd name="connsiteY2" fmla="*/ 0 h 2606850"/>
                <a:gd name="connsiteX3" fmla="*/ 4733558 w 4733558"/>
                <a:gd name="connsiteY3" fmla="*/ 2606846 h 2606850"/>
                <a:gd name="connsiteX4" fmla="*/ 0 w 4733558"/>
                <a:gd name="connsiteY4" fmla="*/ 2606850 h 260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3558" h="2606850">
                  <a:moveTo>
                    <a:pt x="0" y="2606850"/>
                  </a:moveTo>
                  <a:lnTo>
                    <a:pt x="3620992" y="8136"/>
                  </a:lnTo>
                  <a:lnTo>
                    <a:pt x="4215275" y="0"/>
                  </a:lnTo>
                  <a:lnTo>
                    <a:pt x="4733558" y="2606846"/>
                  </a:lnTo>
                  <a:lnTo>
                    <a:pt x="0" y="2606850"/>
                  </a:lnTo>
                  <a:close/>
                </a:path>
              </a:pathLst>
            </a:custGeom>
            <a:solidFill>
              <a:schemeClr val="accent2">
                <a:alpha val="34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Down Arrow 5"/>
            <p:cNvSpPr/>
            <p:nvPr/>
          </p:nvSpPr>
          <p:spPr>
            <a:xfrm>
              <a:off x="3759836" y="692640"/>
              <a:ext cx="656561" cy="404038"/>
            </a:xfrm>
            <a:prstGeom prst="downArrow">
              <a:avLst/>
            </a:prstGeom>
            <a:solidFill>
              <a:schemeClr val="accent2">
                <a:alpha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3709334" y="378803"/>
              <a:ext cx="2125903" cy="30777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GB" sz="1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rPr>
                <a:t>60% below the surface!</a:t>
              </a:r>
              <a:endParaRPr lang="en-GB" sz="1400" b="1"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endParaRPr>
            </a:p>
          </p:txBody>
        </p:sp>
        <p:sp>
          <p:nvSpPr>
            <p:cNvPr id="8" name="Arc 7"/>
            <p:cNvSpPr/>
            <p:nvPr/>
          </p:nvSpPr>
          <p:spPr>
            <a:xfrm rot="9954908">
              <a:off x="-540568" y="-509354"/>
              <a:ext cx="7281656" cy="3759314"/>
            </a:xfrm>
            <a:prstGeom prst="arc">
              <a:avLst>
                <a:gd name="adj1" fmla="val 15145838"/>
                <a:gd name="adj2" fmla="val 19962224"/>
              </a:avLst>
            </a:prstGeom>
            <a:ln w="19050">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grpSp>
      <p:sp>
        <p:nvSpPr>
          <p:cNvPr id="10" name="Rectangle 9"/>
          <p:cNvSpPr/>
          <p:nvPr/>
        </p:nvSpPr>
        <p:spPr>
          <a:xfrm>
            <a:off x="5868733" y="470202"/>
            <a:ext cx="3195448" cy="416645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marL="0" lvl="1" algn="l" defTabSz="533400">
              <a:lnSpc>
                <a:spcPct val="90000"/>
              </a:lnSpc>
              <a:spcBef>
                <a:spcPct val="0"/>
              </a:spcBef>
              <a:spcAft>
                <a:spcPct val="15000"/>
              </a:spcAft>
            </a:pPr>
            <a:r>
              <a:rPr lang="en-US" sz="1600" u="sng" kern="1200" dirty="0" smtClean="0"/>
              <a:t>For DLE machines:</a:t>
            </a:r>
          </a:p>
          <a:p>
            <a:pPr marL="0" lvl="1" algn="l" defTabSz="533400">
              <a:lnSpc>
                <a:spcPct val="90000"/>
              </a:lnSpc>
              <a:spcBef>
                <a:spcPct val="0"/>
              </a:spcBef>
              <a:spcAft>
                <a:spcPct val="15000"/>
              </a:spcAft>
            </a:pPr>
            <a:r>
              <a:rPr lang="en-US" sz="1600" kern="1200" dirty="0" smtClean="0"/>
              <a:t>With new Inlay-Object you can engrave any </a:t>
            </a:r>
            <a:r>
              <a:rPr lang="en-US" sz="1600" dirty="0" smtClean="0"/>
              <a:t>region inside a file a user definable % under the surface to make it not printable.</a:t>
            </a:r>
          </a:p>
          <a:p>
            <a:pPr marL="0" lvl="1" algn="l" defTabSz="533400">
              <a:lnSpc>
                <a:spcPct val="90000"/>
              </a:lnSpc>
              <a:spcBef>
                <a:spcPct val="0"/>
              </a:spcBef>
              <a:spcAft>
                <a:spcPct val="15000"/>
              </a:spcAft>
            </a:pPr>
            <a:endParaRPr lang="en-US" sz="1600" kern="1200" dirty="0"/>
          </a:p>
          <a:p>
            <a:pPr marL="0" lvl="1" algn="l" defTabSz="533400">
              <a:lnSpc>
                <a:spcPct val="90000"/>
              </a:lnSpc>
              <a:spcBef>
                <a:spcPct val="0"/>
              </a:spcBef>
              <a:spcAft>
                <a:spcPct val="15000"/>
              </a:spcAft>
            </a:pPr>
            <a:r>
              <a:rPr lang="en-US" sz="1600" dirty="0" smtClean="0"/>
              <a:t>This can be used for none printable</a:t>
            </a:r>
          </a:p>
          <a:p>
            <a:pPr marL="0" lvl="1" algn="l" defTabSz="533400">
              <a:lnSpc>
                <a:spcPct val="90000"/>
              </a:lnSpc>
              <a:spcBef>
                <a:spcPct val="0"/>
              </a:spcBef>
              <a:spcAft>
                <a:spcPct val="15000"/>
              </a:spcAft>
            </a:pPr>
            <a:r>
              <a:rPr lang="en-US" sz="1600" dirty="0" smtClean="0"/>
              <a:t>information on sleeves/plates that </a:t>
            </a:r>
          </a:p>
          <a:p>
            <a:pPr marL="0" lvl="1" algn="l" defTabSz="533400">
              <a:lnSpc>
                <a:spcPct val="90000"/>
              </a:lnSpc>
              <a:spcBef>
                <a:spcPct val="0"/>
              </a:spcBef>
              <a:spcAft>
                <a:spcPct val="15000"/>
              </a:spcAft>
            </a:pPr>
            <a:r>
              <a:rPr lang="en-US" sz="1600" dirty="0" smtClean="0"/>
              <a:t>is not available as </a:t>
            </a:r>
            <a:r>
              <a:rPr lang="en-US" sz="1600" kern="1200" dirty="0" smtClean="0"/>
              <a:t>text macro (for example the Order-ID), but is already present in the file.</a:t>
            </a:r>
            <a:endParaRPr lang="en-US" sz="1600" kern="1200" dirty="0"/>
          </a:p>
        </p:txBody>
      </p:sp>
    </p:spTree>
    <p:extLst>
      <p:ext uri="{BB962C8B-B14F-4D97-AF65-F5344CB8AC3E}">
        <p14:creationId xmlns:p14="http://schemas.microsoft.com/office/powerpoint/2010/main" val="3102330092"/>
      </p:ext>
    </p:extLst>
  </p:cSld>
  <p:clrMapOvr>
    <a:masterClrMapping/>
  </p:clrMapOvr>
  <p:transition spd="slow"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11960" y="483518"/>
            <a:ext cx="4680520" cy="314502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marL="0" lvl="1" defTabSz="533400">
              <a:lnSpc>
                <a:spcPct val="90000"/>
              </a:lnSpc>
              <a:spcAft>
                <a:spcPct val="15000"/>
              </a:spcAft>
            </a:pPr>
            <a:r>
              <a:rPr lang="en-GB" sz="1600" u="sng" dirty="0">
                <a:solidFill>
                  <a:srgbClr val="00A4E8"/>
                </a:solidFill>
                <a:latin typeface="Segoe UI" pitchFamily="34" charset="0"/>
                <a:cs typeface="Segoe UI" pitchFamily="34" charset="0"/>
              </a:rPr>
              <a:t>Automatic </a:t>
            </a:r>
            <a:r>
              <a:rPr lang="en-GB" sz="1600" u="sng" dirty="0" smtClean="0">
                <a:solidFill>
                  <a:srgbClr val="00A4E8"/>
                </a:solidFill>
                <a:latin typeface="Segoe UI" pitchFamily="34" charset="0"/>
                <a:cs typeface="Segoe UI" pitchFamily="34" charset="0"/>
              </a:rPr>
              <a:t>Job-Archiving </a:t>
            </a:r>
            <a:r>
              <a:rPr lang="en-GB" sz="1600" u="sng" dirty="0">
                <a:solidFill>
                  <a:srgbClr val="00A4E8"/>
                </a:solidFill>
                <a:latin typeface="Segoe UI" pitchFamily="34" charset="0"/>
                <a:cs typeface="Segoe UI" pitchFamily="34" charset="0"/>
              </a:rPr>
              <a:t>after </a:t>
            </a:r>
            <a:r>
              <a:rPr lang="en-GB" sz="1600" u="sng" dirty="0" smtClean="0">
                <a:solidFill>
                  <a:srgbClr val="00A4E8"/>
                </a:solidFill>
                <a:latin typeface="Segoe UI" pitchFamily="34" charset="0"/>
                <a:cs typeface="Segoe UI" pitchFamily="34" charset="0"/>
              </a:rPr>
              <a:t>it`s done:</a:t>
            </a:r>
            <a:endParaRPr lang="en-US" sz="1600" u="sng" kern="1200" dirty="0" smtClean="0"/>
          </a:p>
          <a:p>
            <a:pPr marL="0" lvl="1" algn="l" defTabSz="533400">
              <a:lnSpc>
                <a:spcPct val="90000"/>
              </a:lnSpc>
              <a:spcBef>
                <a:spcPct val="0"/>
              </a:spcBef>
              <a:spcAft>
                <a:spcPct val="15000"/>
              </a:spcAft>
            </a:pPr>
            <a:r>
              <a:rPr lang="en-US" sz="1400" kern="1200" dirty="0" smtClean="0"/>
              <a:t>Listed jobs in the “Pending list” are automatically archived to the defined Archive server in the Settings.  </a:t>
            </a:r>
          </a:p>
          <a:p>
            <a:pPr marL="0" lvl="1" algn="l" defTabSz="533400">
              <a:lnSpc>
                <a:spcPct val="90000"/>
              </a:lnSpc>
              <a:spcBef>
                <a:spcPct val="0"/>
              </a:spcBef>
              <a:spcAft>
                <a:spcPct val="15000"/>
              </a:spcAft>
            </a:pPr>
            <a:r>
              <a:rPr lang="en-GB" sz="1400" dirty="0" smtClean="0"/>
              <a:t>Archived Jobs get the state done/archived and stay available for repeat order.</a:t>
            </a:r>
          </a:p>
          <a:p>
            <a:pPr marL="0" lvl="1" algn="l" defTabSz="533400">
              <a:lnSpc>
                <a:spcPct val="90000"/>
              </a:lnSpc>
              <a:spcBef>
                <a:spcPct val="0"/>
              </a:spcBef>
              <a:spcAft>
                <a:spcPct val="15000"/>
              </a:spcAft>
            </a:pPr>
            <a:endParaRPr lang="en-GB" sz="500" dirty="0"/>
          </a:p>
          <a:p>
            <a:pPr marL="0" lvl="1" algn="l" defTabSz="533400">
              <a:lnSpc>
                <a:spcPct val="90000"/>
              </a:lnSpc>
              <a:spcBef>
                <a:spcPct val="0"/>
              </a:spcBef>
              <a:spcAft>
                <a:spcPct val="15000"/>
              </a:spcAft>
            </a:pPr>
            <a:r>
              <a:rPr lang="en-GB" sz="1100" dirty="0" smtClean="0"/>
              <a:t>Archive tree structure is </a:t>
            </a:r>
          </a:p>
          <a:p>
            <a:pPr marL="0" lvl="1" algn="l" defTabSz="533400">
              <a:lnSpc>
                <a:spcPct val="90000"/>
              </a:lnSpc>
              <a:spcBef>
                <a:spcPct val="0"/>
              </a:spcBef>
              <a:spcAft>
                <a:spcPct val="15000"/>
              </a:spcAft>
            </a:pPr>
            <a:r>
              <a:rPr lang="en-GB" sz="1100" dirty="0"/>
              <a:t>	</a:t>
            </a:r>
            <a:r>
              <a:rPr lang="en-GB" sz="900" dirty="0" smtClean="0"/>
              <a:t>&lt;YYYY.MM.DD&gt;/&lt;Order#&gt;/&lt;Job files&gt; 	(if order number is present)</a:t>
            </a:r>
          </a:p>
          <a:p>
            <a:pPr marL="0" lvl="1" defTabSz="533400">
              <a:lnSpc>
                <a:spcPct val="90000"/>
              </a:lnSpc>
              <a:spcAft>
                <a:spcPct val="15000"/>
              </a:spcAft>
            </a:pPr>
            <a:r>
              <a:rPr lang="en-GB" sz="900" dirty="0" smtClean="0"/>
              <a:t>	&lt;</a:t>
            </a:r>
            <a:r>
              <a:rPr lang="en-GB" sz="900" dirty="0"/>
              <a:t>YYYY.MM.DD</a:t>
            </a:r>
            <a:r>
              <a:rPr lang="en-GB" sz="900" dirty="0" smtClean="0"/>
              <a:t>&gt;/&lt;HHMMSS&gt;/</a:t>
            </a:r>
            <a:r>
              <a:rPr lang="en-GB" sz="900" dirty="0"/>
              <a:t>&lt;Job files</a:t>
            </a:r>
            <a:r>
              <a:rPr lang="en-GB" sz="900" dirty="0" smtClean="0"/>
              <a:t>&gt;</a:t>
            </a:r>
            <a:endParaRPr lang="en-GB" sz="900" dirty="0"/>
          </a:p>
          <a:p>
            <a:pPr marL="0" lvl="1" algn="l" defTabSz="533400">
              <a:lnSpc>
                <a:spcPct val="90000"/>
              </a:lnSpc>
              <a:spcBef>
                <a:spcPct val="0"/>
              </a:spcBef>
              <a:spcAft>
                <a:spcPct val="15000"/>
              </a:spcAft>
            </a:pPr>
            <a:r>
              <a:rPr lang="en-GB" sz="1100" dirty="0" smtClean="0"/>
              <a:t>For the archive location the system uses a dedicated archive account with a password. This prevents users to modify the archive manually.</a:t>
            </a:r>
            <a:endParaRPr lang="en-US" sz="1100" dirty="0" smtClean="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241" y="555526"/>
            <a:ext cx="3847703" cy="35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rc 14"/>
          <p:cNvSpPr/>
          <p:nvPr/>
        </p:nvSpPr>
        <p:spPr>
          <a:xfrm rot="7775901">
            <a:off x="-1696163" y="-2451525"/>
            <a:ext cx="8110667" cy="4181541"/>
          </a:xfrm>
          <a:prstGeom prst="arc">
            <a:avLst>
              <a:gd name="adj1" fmla="val 15742553"/>
              <a:gd name="adj2" fmla="val 20171967"/>
            </a:avLst>
          </a:prstGeom>
          <a:ln w="19050">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grpSp>
        <p:nvGrpSpPr>
          <p:cNvPr id="3" name="Group 2"/>
          <p:cNvGrpSpPr/>
          <p:nvPr/>
        </p:nvGrpSpPr>
        <p:grpSpPr>
          <a:xfrm>
            <a:off x="4211960" y="2571750"/>
            <a:ext cx="4680520" cy="2160240"/>
            <a:chOff x="3347864" y="2283718"/>
            <a:chExt cx="5211609" cy="2385893"/>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2283718"/>
              <a:ext cx="5211609" cy="2385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bwMode="auto">
            <a:xfrm>
              <a:off x="6084168" y="2685141"/>
              <a:ext cx="720080" cy="1182753"/>
            </a:xfrm>
            <a:prstGeom prst="rect">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charset="0"/>
              </a:endParaRPr>
            </a:p>
          </p:txBody>
        </p:sp>
      </p:grpSp>
    </p:spTree>
    <p:extLst>
      <p:ext uri="{BB962C8B-B14F-4D97-AF65-F5344CB8AC3E}">
        <p14:creationId xmlns:p14="http://schemas.microsoft.com/office/powerpoint/2010/main" val="3138235678"/>
      </p:ext>
    </p:extLst>
  </p:cSld>
  <p:clrMapOvr>
    <a:masterClrMapping/>
  </p:clrMapOvr>
  <p:transition spd="slow"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50375" y="627534"/>
            <a:ext cx="2582438" cy="338554"/>
          </a:xfrm>
          <a:prstGeom prst="rect">
            <a:avLst/>
          </a:prstGeom>
        </p:spPr>
        <p:txBody>
          <a:bodyPr wrap="none">
            <a:spAutoFit/>
          </a:bodyPr>
          <a:lstStyle/>
          <a:p>
            <a:r>
              <a:rPr lang="en-GB" sz="1600" u="sng" dirty="0" smtClean="0">
                <a:solidFill>
                  <a:srgbClr val="00A4E8"/>
                </a:solidFill>
                <a:latin typeface="Segoe UI" pitchFamily="34" charset="0"/>
                <a:cs typeface="Segoe UI" pitchFamily="34" charset="0"/>
              </a:rPr>
              <a:t>Pending list improvements</a:t>
            </a:r>
            <a:endParaRPr lang="en-GB" sz="1600" u="sng" dirty="0">
              <a:solidFill>
                <a:srgbClr val="00A4E8"/>
              </a:solidFill>
              <a:latin typeface="Segoe UI" pitchFamily="34" charset="0"/>
              <a:cs typeface="Segoe U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36374"/>
            <a:ext cx="5231354" cy="3461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652120" y="1010165"/>
            <a:ext cx="3240360" cy="2608406"/>
          </a:xfrm>
          <a:prstGeom prst="rect">
            <a:avLst/>
          </a:prstGeom>
        </p:spPr>
        <p:txBody>
          <a:bodyPr wrap="square">
            <a:spAutoFit/>
          </a:bodyPr>
          <a:lstStyle/>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Order numbers,</a:t>
            </a:r>
            <a:r>
              <a:rPr lang="en-US" sz="1000" dirty="0" smtClean="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rPr>
              <a:t>can be </a:t>
            </a:r>
            <a:r>
              <a:rPr lang="en-US" sz="1000" dirty="0" smtClean="0">
                <a:latin typeface="Segoe UI" panose="020B0502040204020203" pitchFamily="34" charset="0"/>
                <a:ea typeface="Segoe UI" panose="020B0502040204020203" pitchFamily="34" charset="0"/>
                <a:cs typeface="Segoe UI" panose="020B0502040204020203" pitchFamily="34" charset="0"/>
              </a:rPr>
              <a:t>assigned to jobs in pending list.</a:t>
            </a:r>
          </a:p>
          <a:p>
            <a:pPr marL="0" lvl="1" defTabSz="533400">
              <a:lnSpc>
                <a:spcPct val="90000"/>
              </a:lnSpc>
              <a:spcAft>
                <a:spcPct val="15000"/>
              </a:spcAft>
            </a:pPr>
            <a:endParaRPr lang="en-US" sz="1000" dirty="0">
              <a:latin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cs typeface="Segoe UI" panose="020B0502040204020203" pitchFamily="34" charset="0"/>
              </a:rPr>
              <a:t>Apply no more closes the list</a:t>
            </a:r>
            <a:r>
              <a:rPr lang="en-US" sz="1000" dirty="0" smtClean="0">
                <a:latin typeface="Segoe UI" panose="020B0502040204020203" pitchFamily="34" charset="0"/>
                <a:cs typeface="Segoe UI" panose="020B0502040204020203" pitchFamily="34" charset="0"/>
              </a:rPr>
              <a:t>, multiple operations therefore possible.</a:t>
            </a:r>
          </a:p>
          <a:p>
            <a:pPr marL="0" lvl="1" defTabSz="533400">
              <a:lnSpc>
                <a:spcPct val="90000"/>
              </a:lnSpc>
              <a:spcAft>
                <a:spcPct val="15000"/>
              </a:spcAft>
            </a:pPr>
            <a:endParaRPr lang="en-US" sz="1000" dirty="0">
              <a:latin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cs typeface="Segoe UI" panose="020B0502040204020203" pitchFamily="34" charset="0"/>
              </a:rPr>
              <a:t>New status “Aborted” </a:t>
            </a:r>
            <a:r>
              <a:rPr lang="en-US" sz="1000" dirty="0" smtClean="0">
                <a:latin typeface="Segoe UI" panose="020B0502040204020203" pitchFamily="34" charset="0"/>
                <a:cs typeface="Segoe UI" panose="020B0502040204020203" pitchFamily="34" charset="0"/>
              </a:rPr>
              <a:t>to indicates if job was not successfully finished. You get reminded by CAM software automatically about aborted jobs and its possible to restart them.</a:t>
            </a:r>
          </a:p>
          <a:p>
            <a:pPr marL="0" lvl="1" defTabSz="533400">
              <a:lnSpc>
                <a:spcPct val="90000"/>
              </a:lnSpc>
              <a:spcAft>
                <a:spcPct val="15000"/>
              </a:spcAft>
            </a:pPr>
            <a:endParaRPr lang="en-US" sz="1000" dirty="0">
              <a:latin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Copies, </a:t>
            </a:r>
            <a:r>
              <a:rPr lang="en-US" sz="1000" dirty="0">
                <a:latin typeface="Segoe UI" panose="020B0502040204020203" pitchFamily="34" charset="0"/>
                <a:ea typeface="Segoe UI" panose="020B0502040204020203" pitchFamily="34" charset="0"/>
                <a:cs typeface="Segoe UI" panose="020B0502040204020203" pitchFamily="34" charset="0"/>
              </a:rPr>
              <a:t>can be assigned to jobs in pending </a:t>
            </a:r>
            <a:r>
              <a:rPr lang="en-US" sz="1000" dirty="0" smtClean="0">
                <a:latin typeface="Segoe UI" panose="020B0502040204020203" pitchFamily="34" charset="0"/>
                <a:ea typeface="Segoe UI" panose="020B0502040204020203" pitchFamily="34" charset="0"/>
                <a:cs typeface="Segoe UI" panose="020B0502040204020203" pitchFamily="34" charset="0"/>
              </a:rPr>
              <a:t>list to indicate you want this job to be done several times.</a:t>
            </a:r>
            <a:endParaRPr lang="en-US" sz="1000" dirty="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endParaRPr lang="en-GB" dirty="0"/>
          </a:p>
        </p:txBody>
      </p:sp>
    </p:spTree>
    <p:extLst>
      <p:ext uri="{BB962C8B-B14F-4D97-AF65-F5344CB8AC3E}">
        <p14:creationId xmlns:p14="http://schemas.microsoft.com/office/powerpoint/2010/main" val="1914899380"/>
      </p:ext>
    </p:extLst>
  </p:cSld>
  <p:clrMapOvr>
    <a:masterClrMapping/>
  </p:clrMapOvr>
  <p:transition spd="slow"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27984" y="483518"/>
            <a:ext cx="4532075" cy="3911840"/>
          </a:xfrm>
          <a:prstGeom prst="rect">
            <a:avLst/>
          </a:prstGeom>
        </p:spPr>
        <p:txBody>
          <a:bodyPr wrap="none">
            <a:spAutoFit/>
          </a:bodyPr>
          <a:lstStyle/>
          <a:p>
            <a:r>
              <a:rPr lang="en-GB" sz="1600" u="sng" dirty="0">
                <a:solidFill>
                  <a:srgbClr val="00A4E8"/>
                </a:solidFill>
                <a:latin typeface="Segoe UI" pitchFamily="34" charset="0"/>
                <a:cs typeface="Segoe UI" pitchFamily="34" charset="0"/>
              </a:rPr>
              <a:t>New Policies for Job and pending list </a:t>
            </a:r>
            <a:r>
              <a:rPr lang="en-GB" sz="1600" u="sng" dirty="0" smtClean="0">
                <a:solidFill>
                  <a:srgbClr val="00A4E8"/>
                </a:solidFill>
                <a:latin typeface="Segoe UI" pitchFamily="34" charset="0"/>
                <a:cs typeface="Segoe UI" pitchFamily="34" charset="0"/>
              </a:rPr>
              <a:t>handling</a:t>
            </a:r>
          </a:p>
          <a:p>
            <a:pPr marL="0" lvl="1" defTabSz="533400">
              <a:lnSpc>
                <a:spcPct val="90000"/>
              </a:lnSpc>
              <a:spcAft>
                <a:spcPct val="15000"/>
              </a:spcAft>
            </a:pPr>
            <a:endParaRPr lang="en-US" sz="1400" dirty="0" smtClean="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Load jobs only from pending list</a:t>
            </a:r>
            <a:r>
              <a:rPr lang="en-US" sz="1000" dirty="0" smtClean="0">
                <a:latin typeface="Segoe UI" panose="020B0502040204020203" pitchFamily="34" charset="0"/>
                <a:ea typeface="Segoe UI" panose="020B0502040204020203" pitchFamily="34" charset="0"/>
                <a:cs typeface="Segoe UI" panose="020B0502040204020203" pitchFamily="34" charset="0"/>
              </a:rPr>
              <a:t>, prevents operator </a:t>
            </a:r>
          </a:p>
          <a:p>
            <a:pPr marL="0" lvl="1" defTabSz="533400">
              <a:lnSpc>
                <a:spcPct val="90000"/>
              </a:lnSpc>
              <a:spcAft>
                <a:spcPct val="15000"/>
              </a:spcAft>
            </a:pPr>
            <a:r>
              <a:rPr lang="en-US" sz="1000" dirty="0" smtClean="0">
                <a:latin typeface="Segoe UI" panose="020B0502040204020203" pitchFamily="34" charset="0"/>
                <a:ea typeface="Segoe UI" panose="020B0502040204020203" pitchFamily="34" charset="0"/>
                <a:cs typeface="Segoe UI" panose="020B0502040204020203" pitchFamily="34" charset="0"/>
              </a:rPr>
              <a:t>from opening jobs which are not spooled to pending list.</a:t>
            </a:r>
          </a:p>
          <a:p>
            <a:pPr marL="0" lvl="1" defTabSz="533400">
              <a:lnSpc>
                <a:spcPct val="90000"/>
              </a:lnSpc>
              <a:spcAft>
                <a:spcPct val="15000"/>
              </a:spcAft>
            </a:pPr>
            <a:endParaRPr lang="en-US" sz="1400" dirty="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No job saving allowed,</a:t>
            </a:r>
            <a:r>
              <a:rPr lang="en-US" sz="1000" dirty="0" smtClean="0">
                <a:latin typeface="Segoe UI" panose="020B0502040204020203" pitchFamily="34" charset="0"/>
                <a:ea typeface="Segoe UI" panose="020B0502040204020203" pitchFamily="34" charset="0"/>
                <a:cs typeface="Segoe UI" panose="020B0502040204020203" pitchFamily="34" charset="0"/>
              </a:rPr>
              <a:t> disallows saving of jobs by the operator.</a:t>
            </a:r>
            <a:br>
              <a:rPr lang="en-US" sz="1000" dirty="0" smtClean="0">
                <a:latin typeface="Segoe UI" panose="020B0502040204020203" pitchFamily="34" charset="0"/>
                <a:ea typeface="Segoe UI" panose="020B0502040204020203" pitchFamily="34" charset="0"/>
                <a:cs typeface="Segoe UI" panose="020B0502040204020203" pitchFamily="34" charset="0"/>
              </a:rPr>
            </a:br>
            <a:r>
              <a:rPr lang="en-US" sz="1000" dirty="0" smtClean="0">
                <a:latin typeface="Segoe UI" panose="020B0502040204020203" pitchFamily="34" charset="0"/>
                <a:ea typeface="Segoe UI" panose="020B0502040204020203" pitchFamily="34" charset="0"/>
                <a:cs typeface="Segoe UI" panose="020B0502040204020203" pitchFamily="34" charset="0"/>
              </a:rPr>
              <a:t>Operator just can load, output and if working with a pending list jobs may </a:t>
            </a:r>
          </a:p>
          <a:p>
            <a:pPr marL="0" lvl="1" defTabSz="533400">
              <a:lnSpc>
                <a:spcPct val="90000"/>
              </a:lnSpc>
              <a:spcAft>
                <a:spcPct val="15000"/>
              </a:spcAft>
            </a:pPr>
            <a:r>
              <a:rPr lang="en-US" sz="1000" dirty="0" smtClean="0">
                <a:latin typeface="Segoe UI" panose="020B0502040204020203" pitchFamily="34" charset="0"/>
                <a:ea typeface="Segoe UI" panose="020B0502040204020203" pitchFamily="34" charset="0"/>
                <a:cs typeface="Segoe UI" panose="020B0502040204020203" pitchFamily="34" charset="0"/>
              </a:rPr>
              <a:t>be archived automatically.</a:t>
            </a:r>
          </a:p>
          <a:p>
            <a:pPr marL="0" lvl="1" defTabSz="533400">
              <a:lnSpc>
                <a:spcPct val="90000"/>
              </a:lnSpc>
              <a:spcAft>
                <a:spcPct val="15000"/>
              </a:spcAft>
            </a:pPr>
            <a:endParaRPr lang="en-US" sz="1000" dirty="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a:latin typeface="Segoe UI" panose="020B0502040204020203" pitchFamily="34" charset="0"/>
                <a:ea typeface="Segoe UI" panose="020B0502040204020203" pitchFamily="34" charset="0"/>
                <a:cs typeface="Segoe UI" panose="020B0502040204020203" pitchFamily="34" charset="0"/>
              </a:rPr>
              <a:t>No job </a:t>
            </a:r>
            <a:r>
              <a:rPr lang="en-US" sz="1400" dirty="0" smtClean="0">
                <a:latin typeface="Segoe UI" panose="020B0502040204020203" pitchFamily="34" charset="0"/>
                <a:ea typeface="Segoe UI" panose="020B0502040204020203" pitchFamily="34" charset="0"/>
                <a:cs typeface="Segoe UI" panose="020B0502040204020203" pitchFamily="34" charset="0"/>
              </a:rPr>
              <a:t>creating </a:t>
            </a:r>
            <a:r>
              <a:rPr lang="en-US" sz="1400" dirty="0">
                <a:latin typeface="Segoe UI" panose="020B0502040204020203" pitchFamily="34" charset="0"/>
                <a:ea typeface="Segoe UI" panose="020B0502040204020203" pitchFamily="34" charset="0"/>
                <a:cs typeface="Segoe UI" panose="020B0502040204020203" pitchFamily="34" charset="0"/>
              </a:rPr>
              <a:t>allowed, </a:t>
            </a:r>
            <a:r>
              <a:rPr lang="en-US" sz="1000" dirty="0">
                <a:latin typeface="Segoe UI" panose="020B0502040204020203" pitchFamily="34" charset="0"/>
                <a:ea typeface="Segoe UI" panose="020B0502040204020203" pitchFamily="34" charset="0"/>
                <a:cs typeface="Segoe UI" panose="020B0502040204020203" pitchFamily="34" charset="0"/>
              </a:rPr>
              <a:t>disallows </a:t>
            </a:r>
            <a:r>
              <a:rPr lang="en-US" sz="1000" dirty="0" smtClean="0">
                <a:latin typeface="Segoe UI" panose="020B0502040204020203" pitchFamily="34" charset="0"/>
                <a:ea typeface="Segoe UI" panose="020B0502040204020203" pitchFamily="34" charset="0"/>
                <a:cs typeface="Segoe UI" panose="020B0502040204020203" pitchFamily="34" charset="0"/>
              </a:rPr>
              <a:t>creating </a:t>
            </a:r>
            <a:r>
              <a:rPr lang="en-US" sz="1000" dirty="0">
                <a:latin typeface="Segoe UI" panose="020B0502040204020203" pitchFamily="34" charset="0"/>
                <a:ea typeface="Segoe UI" panose="020B0502040204020203" pitchFamily="34" charset="0"/>
                <a:cs typeface="Segoe UI" panose="020B0502040204020203" pitchFamily="34" charset="0"/>
              </a:rPr>
              <a:t>of jobs by the operator</a:t>
            </a:r>
            <a:r>
              <a:rPr lang="en-US" sz="1000" dirty="0" smtClean="0">
                <a:latin typeface="Segoe UI" panose="020B0502040204020203" pitchFamily="34" charset="0"/>
                <a:ea typeface="Segoe UI" panose="020B0502040204020203" pitchFamily="34" charset="0"/>
                <a:cs typeface="Segoe UI" panose="020B0502040204020203" pitchFamily="34" charset="0"/>
              </a:rPr>
              <a:t>.</a:t>
            </a:r>
          </a:p>
          <a:p>
            <a:pPr marL="0" lvl="1" defTabSz="533400">
              <a:lnSpc>
                <a:spcPct val="90000"/>
              </a:lnSpc>
              <a:spcAft>
                <a:spcPct val="15000"/>
              </a:spcAft>
            </a:pPr>
            <a:r>
              <a:rPr lang="en-US" sz="1000" dirty="0" smtClean="0">
                <a:latin typeface="Segoe UI" panose="020B0502040204020203" pitchFamily="34" charset="0"/>
                <a:ea typeface="Segoe UI" panose="020B0502040204020203" pitchFamily="34" charset="0"/>
                <a:cs typeface="Segoe UI" panose="020B0502040204020203" pitchFamily="34" charset="0"/>
              </a:rPr>
              <a:t>Neither wizard based nor manual job building via objects/files.</a:t>
            </a:r>
            <a:r>
              <a:rPr lang="en-US" sz="1000" dirty="0">
                <a:latin typeface="Segoe UI" panose="020B0502040204020203" pitchFamily="34" charset="0"/>
                <a:ea typeface="Segoe UI" panose="020B0502040204020203" pitchFamily="34" charset="0"/>
                <a:cs typeface="Segoe UI" panose="020B0502040204020203" pitchFamily="34" charset="0"/>
              </a:rPr>
              <a:t/>
            </a:r>
            <a:br>
              <a:rPr lang="en-US" sz="1000" dirty="0">
                <a:latin typeface="Segoe UI" panose="020B0502040204020203" pitchFamily="34" charset="0"/>
                <a:ea typeface="Segoe UI" panose="020B0502040204020203" pitchFamily="34" charset="0"/>
                <a:cs typeface="Segoe UI" panose="020B0502040204020203" pitchFamily="34" charset="0"/>
              </a:rPr>
            </a:br>
            <a:r>
              <a:rPr lang="en-US" sz="1000" dirty="0">
                <a:latin typeface="Segoe UI" panose="020B0502040204020203" pitchFamily="34" charset="0"/>
                <a:ea typeface="Segoe UI" panose="020B0502040204020203" pitchFamily="34" charset="0"/>
                <a:cs typeface="Segoe UI" panose="020B0502040204020203" pitchFamily="34" charset="0"/>
              </a:rPr>
              <a:t>Operator just can load, output and if working with a pending list jobs may </a:t>
            </a:r>
          </a:p>
          <a:p>
            <a:pPr marL="0" lvl="1" defTabSz="533400">
              <a:lnSpc>
                <a:spcPct val="90000"/>
              </a:lnSpc>
              <a:spcAft>
                <a:spcPct val="15000"/>
              </a:spcAft>
            </a:pPr>
            <a:r>
              <a:rPr lang="en-US" sz="1000" dirty="0">
                <a:latin typeface="Segoe UI" panose="020B0502040204020203" pitchFamily="34" charset="0"/>
                <a:ea typeface="Segoe UI" panose="020B0502040204020203" pitchFamily="34" charset="0"/>
                <a:cs typeface="Segoe UI" panose="020B0502040204020203" pitchFamily="34" charset="0"/>
              </a:rPr>
              <a:t>be archived automatically.</a:t>
            </a:r>
          </a:p>
          <a:p>
            <a:pPr marL="0" lvl="1" defTabSz="533400">
              <a:lnSpc>
                <a:spcPct val="90000"/>
              </a:lnSpc>
              <a:spcAft>
                <a:spcPct val="15000"/>
              </a:spcAft>
            </a:pPr>
            <a:endParaRPr lang="en-US" sz="1400" dirty="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endParaRPr lang="en-US" sz="1400" dirty="0" smtClean="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Force order number</a:t>
            </a:r>
            <a:r>
              <a:rPr lang="en-US" sz="1000" dirty="0" smtClean="0">
                <a:latin typeface="Segoe UI" panose="020B0502040204020203" pitchFamily="34" charset="0"/>
                <a:ea typeface="Segoe UI" panose="020B0502040204020203" pitchFamily="34" charset="0"/>
                <a:cs typeface="Segoe UI" panose="020B0502040204020203" pitchFamily="34" charset="0"/>
              </a:rPr>
              <a:t> of pending list</a:t>
            </a:r>
            <a:r>
              <a:rPr lang="en-US" sz="1400" dirty="0" smtClean="0">
                <a:latin typeface="Segoe UI" panose="020B0502040204020203" pitchFamily="34" charset="0"/>
                <a:ea typeface="Segoe UI" panose="020B0502040204020203" pitchFamily="34" charset="0"/>
                <a:cs typeface="Segoe UI" panose="020B0502040204020203" pitchFamily="34" charset="0"/>
              </a:rPr>
              <a:t>,</a:t>
            </a:r>
            <a:r>
              <a:rPr lang="en-US" sz="1000" dirty="0" smtClean="0">
                <a:latin typeface="Segoe UI" panose="020B0502040204020203" pitchFamily="34" charset="0"/>
                <a:ea typeface="Segoe UI" panose="020B0502040204020203" pitchFamily="34" charset="0"/>
                <a:cs typeface="Segoe UI" panose="020B0502040204020203" pitchFamily="34" charset="0"/>
              </a:rPr>
              <a:t> number must be specified when </a:t>
            </a:r>
          </a:p>
          <a:p>
            <a:pPr marL="0" lvl="1" defTabSz="533400">
              <a:lnSpc>
                <a:spcPct val="90000"/>
              </a:lnSpc>
              <a:spcAft>
                <a:spcPct val="15000"/>
              </a:spcAft>
            </a:pPr>
            <a:r>
              <a:rPr lang="en-US" sz="1000" dirty="0" smtClean="0">
                <a:latin typeface="Segoe UI" panose="020B0502040204020203" pitchFamily="34" charset="0"/>
                <a:ea typeface="Segoe UI" panose="020B0502040204020203" pitchFamily="34" charset="0"/>
                <a:cs typeface="Segoe UI" panose="020B0502040204020203" pitchFamily="34" charset="0"/>
              </a:rPr>
              <a:t>status is set to ready for output.</a:t>
            </a:r>
          </a:p>
          <a:p>
            <a:pPr marL="0" lvl="1" defTabSz="533400">
              <a:lnSpc>
                <a:spcPct val="90000"/>
              </a:lnSpc>
              <a:spcAft>
                <a:spcPct val="15000"/>
              </a:spcAft>
            </a:pPr>
            <a:endParaRPr lang="en-US" sz="1000" dirty="0">
              <a:latin typeface="Segoe UI" panose="020B0502040204020203" pitchFamily="34" charset="0"/>
              <a:ea typeface="Segoe UI" panose="020B0502040204020203" pitchFamily="34" charset="0"/>
              <a:cs typeface="Segoe UI" panose="020B0502040204020203" pitchFamily="34" charset="0"/>
            </a:endParaRPr>
          </a:p>
          <a:p>
            <a:pPr marL="0" lvl="1" defTabSz="533400">
              <a:lnSpc>
                <a:spcPct val="90000"/>
              </a:lnSpc>
              <a:spcAft>
                <a:spcPct val="15000"/>
              </a:spcAft>
            </a:pPr>
            <a:r>
              <a:rPr lang="en-US" sz="1400" dirty="0" smtClean="0">
                <a:latin typeface="Segoe UI" panose="020B0502040204020203" pitchFamily="34" charset="0"/>
                <a:ea typeface="Segoe UI" panose="020B0502040204020203" pitchFamily="34" charset="0"/>
                <a:cs typeface="Segoe UI" panose="020B0502040204020203" pitchFamily="34" charset="0"/>
              </a:rPr>
              <a:t>Use </a:t>
            </a:r>
            <a:r>
              <a:rPr lang="en-US" sz="1400" dirty="0">
                <a:latin typeface="Segoe UI" panose="020B0502040204020203" pitchFamily="34" charset="0"/>
                <a:ea typeface="Segoe UI" panose="020B0502040204020203" pitchFamily="34" charset="0"/>
                <a:cs typeface="Segoe UI" panose="020B0502040204020203" pitchFamily="34" charset="0"/>
              </a:rPr>
              <a:t>order </a:t>
            </a:r>
            <a:r>
              <a:rPr lang="en-US" sz="1400" dirty="0" smtClean="0">
                <a:latin typeface="Segoe UI" panose="020B0502040204020203" pitchFamily="34" charset="0"/>
                <a:ea typeface="Segoe UI" panose="020B0502040204020203" pitchFamily="34" charset="0"/>
                <a:cs typeface="Segoe UI" panose="020B0502040204020203" pitchFamily="34" charset="0"/>
              </a:rPr>
              <a:t>number prefix,</a:t>
            </a:r>
            <a:r>
              <a:rPr lang="en-US" sz="1000" dirty="0" smtClean="0">
                <a:latin typeface="Segoe UI" panose="020B0502040204020203" pitchFamily="34" charset="0"/>
                <a:ea typeface="Segoe UI" panose="020B0502040204020203" pitchFamily="34" charset="0"/>
                <a:cs typeface="Segoe UI" panose="020B0502040204020203" pitchFamily="34" charset="0"/>
              </a:rPr>
              <a:t> can be used to pre define fix starting </a:t>
            </a:r>
          </a:p>
          <a:p>
            <a:pPr marL="0" lvl="1" defTabSz="533400">
              <a:lnSpc>
                <a:spcPct val="90000"/>
              </a:lnSpc>
              <a:spcAft>
                <a:spcPct val="15000"/>
              </a:spcAft>
            </a:pPr>
            <a:r>
              <a:rPr lang="en-US" sz="1000" dirty="0" smtClean="0">
                <a:latin typeface="Segoe UI" panose="020B0502040204020203" pitchFamily="34" charset="0"/>
                <a:ea typeface="Segoe UI" panose="020B0502040204020203" pitchFamily="34" charset="0"/>
                <a:cs typeface="Segoe UI" panose="020B0502040204020203" pitchFamily="34" charset="0"/>
              </a:rPr>
              <a:t>order number characters like “200-” for “200-9912848”.</a:t>
            </a:r>
            <a:endParaRPr lang="en-US" sz="1000" dirty="0">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47" b="62191"/>
          <a:stretch/>
        </p:blipFill>
        <p:spPr>
          <a:xfrm>
            <a:off x="179512" y="555742"/>
            <a:ext cx="4096018" cy="194400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7197" b="45005"/>
          <a:stretch/>
        </p:blipFill>
        <p:spPr>
          <a:xfrm>
            <a:off x="179512" y="2787990"/>
            <a:ext cx="4096017" cy="1944000"/>
          </a:xfrm>
          <a:prstGeom prst="rect">
            <a:avLst/>
          </a:prstGeom>
        </p:spPr>
      </p:pic>
      <p:sp>
        <p:nvSpPr>
          <p:cNvPr id="8" name="TextBox 7"/>
          <p:cNvSpPr txBox="1"/>
          <p:nvPr/>
        </p:nvSpPr>
        <p:spPr>
          <a:xfrm>
            <a:off x="35496" y="2541553"/>
            <a:ext cx="864096" cy="246221"/>
          </a:xfrm>
          <a:prstGeom prst="rect">
            <a:avLst/>
          </a:prstGeom>
          <a:noFill/>
        </p:spPr>
        <p:txBody>
          <a:bodyPr wrap="square" rtlCol="0">
            <a:spAutoFit/>
          </a:bodyPr>
          <a:lstStyle/>
          <a:p>
            <a:r>
              <a:rPr lang="en-GB" sz="1000" dirty="0" smtClean="0">
                <a:latin typeface="Segoe UI" panose="020B0502040204020203" pitchFamily="34" charset="0"/>
                <a:cs typeface="Segoe UI" panose="020B0502040204020203" pitchFamily="34" charset="0"/>
              </a:rPr>
              <a:t>Job editor:</a:t>
            </a:r>
            <a:endParaRPr lang="en-GB"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41554266"/>
      </p:ext>
    </p:extLst>
  </p:cSld>
  <p:clrMapOvr>
    <a:masterClrMapping/>
  </p:clrMapOvr>
  <p:transition spd="slow"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8188" y="636820"/>
            <a:ext cx="8208268" cy="3447098"/>
          </a:xfrm>
          <a:prstGeom prst="rect">
            <a:avLst/>
          </a:prstGeom>
          <a:noFill/>
        </p:spPr>
        <p:txBody>
          <a:bodyPr wrap="square" rtlCol="0">
            <a:spAutoFit/>
          </a:bodyPr>
          <a:lstStyle/>
          <a:p>
            <a:r>
              <a:rPr lang="en-GB" sz="1400" b="1" u="sng" dirty="0" smtClean="0">
                <a:solidFill>
                  <a:schemeClr val="accent1">
                    <a:lumMod val="75000"/>
                  </a:schemeClr>
                </a:solidFill>
                <a:latin typeface="Segoe UI" pitchFamily="34" charset="0"/>
                <a:cs typeface="Segoe UI" pitchFamily="34" charset="0"/>
              </a:rPr>
              <a:t>General: </a:t>
            </a:r>
          </a:p>
          <a:p>
            <a:pPr marL="625475" lvl="1" indent="-168275">
              <a:buFont typeface="Arial" panose="020B0604020202020204" pitchFamily="34" charset="0"/>
              <a:buChar char="•"/>
            </a:pPr>
            <a:r>
              <a:rPr lang="en-GB" sz="1400" dirty="0">
                <a:latin typeface="Segoe UI" pitchFamily="34" charset="0"/>
                <a:cs typeface="Segoe UI" pitchFamily="34" charset="0"/>
              </a:rPr>
              <a:t>Windows 8.1 </a:t>
            </a:r>
            <a:r>
              <a:rPr lang="en-GB" sz="1400" dirty="0" smtClean="0">
                <a:latin typeface="Segoe UI" pitchFamily="34" charset="0"/>
                <a:cs typeface="Segoe UI" pitchFamily="34" charset="0"/>
              </a:rPr>
              <a:t>support</a:t>
            </a:r>
          </a:p>
          <a:p>
            <a:pPr marL="625475" lvl="1" indent="-168275">
              <a:buFont typeface="Arial" panose="020B0604020202020204" pitchFamily="34" charset="0"/>
              <a:buChar char="•"/>
            </a:pPr>
            <a:r>
              <a:rPr lang="en-GB" sz="1400" dirty="0">
                <a:latin typeface="Segoe UI" panose="020B0502040204020203" pitchFamily="34" charset="0"/>
                <a:cs typeface="Segoe UI" panose="020B0502040204020203" pitchFamily="34" charset="0"/>
              </a:rPr>
              <a:t>Support of new Device </a:t>
            </a:r>
            <a:r>
              <a:rPr lang="en-GB" sz="1400" dirty="0" err="1">
                <a:latin typeface="Segoe UI" panose="020B0502040204020203" pitchFamily="34" charset="0"/>
                <a:cs typeface="Segoe UI" panose="020B0502040204020203" pitchFamily="34" charset="0"/>
              </a:rPr>
              <a:t>variLEX</a:t>
            </a:r>
            <a:r>
              <a:rPr lang="en-GB" sz="1400" dirty="0">
                <a:latin typeface="Segoe UI" panose="020B0502040204020203" pitchFamily="34" charset="0"/>
                <a:cs typeface="Segoe UI" panose="020B0502040204020203" pitchFamily="34" charset="0"/>
              </a:rPr>
              <a:t> </a:t>
            </a:r>
            <a:r>
              <a:rPr lang="en-GB" sz="1400" dirty="0" smtClean="0">
                <a:latin typeface="Segoe UI" panose="020B0502040204020203" pitchFamily="34" charset="0"/>
                <a:cs typeface="Segoe UI" panose="020B0502040204020203" pitchFamily="34" charset="0"/>
              </a:rPr>
              <a:t>7xxx</a:t>
            </a:r>
          </a:p>
          <a:p>
            <a:pPr marL="625475" lvl="1" indent="-168275">
              <a:buFont typeface="Arial" panose="020B0604020202020204" pitchFamily="34" charset="0"/>
              <a:buChar char="•"/>
            </a:pPr>
            <a:r>
              <a:rPr lang="en-US" sz="1400" dirty="0">
                <a:latin typeface="Segoe UI" panose="020B0502040204020203" pitchFamily="34" charset="0"/>
                <a:cs typeface="Segoe UI" panose="020B0502040204020203" pitchFamily="34" charset="0"/>
              </a:rPr>
              <a:t>Photoshop connection plug-in now supports newest Photoshop CC 2014.</a:t>
            </a:r>
            <a:r>
              <a:rPr lang="en-GB" sz="1400" dirty="0" smtClean="0">
                <a:latin typeface="Segoe UI" panose="020B0502040204020203" pitchFamily="34" charset="0"/>
                <a:cs typeface="Segoe UI" panose="020B0502040204020203" pitchFamily="34" charset="0"/>
              </a:rPr>
              <a:t/>
            </a:r>
            <a:br>
              <a:rPr lang="en-GB" sz="1400" dirty="0" smtClean="0">
                <a:latin typeface="Segoe UI" panose="020B0502040204020203" pitchFamily="34" charset="0"/>
                <a:cs typeface="Segoe UI" panose="020B0502040204020203" pitchFamily="34" charset="0"/>
              </a:rPr>
            </a:br>
            <a:endParaRPr lang="en-US" sz="1100" dirty="0">
              <a:latin typeface="Segoe UI" pitchFamily="34" charset="0"/>
              <a:cs typeface="Segoe UI" pitchFamily="34" charset="0"/>
            </a:endParaRPr>
          </a:p>
          <a:p>
            <a:r>
              <a:rPr lang="en-US" sz="1400" b="1" u="sng" dirty="0" smtClean="0">
                <a:solidFill>
                  <a:schemeClr val="accent1">
                    <a:lumMod val="75000"/>
                  </a:schemeClr>
                </a:solidFill>
                <a:latin typeface="Segoe UI" pitchFamily="34" charset="0"/>
                <a:cs typeface="Segoe UI" pitchFamily="34" charset="0"/>
              </a:rPr>
              <a:t>End of Life for Electronic 4000:</a:t>
            </a:r>
            <a:endParaRPr lang="en-US" sz="1400" b="1" u="sng" dirty="0">
              <a:solidFill>
                <a:schemeClr val="accent1">
                  <a:lumMod val="75000"/>
                </a:schemeClr>
              </a:solidFill>
              <a:latin typeface="Segoe UI" pitchFamily="34" charset="0"/>
              <a:cs typeface="Segoe UI" pitchFamily="34" charset="0"/>
            </a:endParaRPr>
          </a:p>
          <a:p>
            <a:pPr marL="628650" lvl="1" indent="-171450">
              <a:buFont typeface="Arial" pitchFamily="34" charset="0"/>
              <a:buChar char="•"/>
            </a:pPr>
            <a:r>
              <a:rPr lang="en-US" sz="1400" dirty="0" smtClean="0">
                <a:latin typeface="Segoe UI" pitchFamily="34" charset="0"/>
                <a:cs typeface="Segoe UI" pitchFamily="34" charset="0"/>
              </a:rPr>
              <a:t>Backplane for EL4000 machines (MAX 4xxx, </a:t>
            </a:r>
            <a:r>
              <a:rPr lang="en-US" sz="1400" dirty="0" err="1" smtClean="0">
                <a:latin typeface="Segoe UI" pitchFamily="34" charset="0"/>
                <a:cs typeface="Segoe UI" pitchFamily="34" charset="0"/>
              </a:rPr>
              <a:t>bestLEN</a:t>
            </a:r>
            <a:r>
              <a:rPr lang="en-US" sz="1400" dirty="0" smtClean="0">
                <a:latin typeface="Segoe UI" pitchFamily="34" charset="0"/>
                <a:cs typeface="Segoe UI" pitchFamily="34" charset="0"/>
              </a:rPr>
              <a:t> 511x, LEN4xxx)</a:t>
            </a:r>
            <a:br>
              <a:rPr lang="en-US" sz="1400" dirty="0" smtClean="0">
                <a:latin typeface="Segoe UI" pitchFamily="34" charset="0"/>
                <a:cs typeface="Segoe UI" pitchFamily="34" charset="0"/>
              </a:rPr>
            </a:br>
            <a:r>
              <a:rPr lang="en-US" sz="1400" dirty="0" smtClean="0">
                <a:latin typeface="Segoe UI" pitchFamily="34" charset="0"/>
                <a:cs typeface="Segoe UI" pitchFamily="34" charset="0"/>
              </a:rPr>
              <a:t>No </a:t>
            </a:r>
            <a:r>
              <a:rPr lang="en-US" sz="1400" dirty="0" err="1" smtClean="0">
                <a:latin typeface="Segoe UI" pitchFamily="34" charset="0"/>
                <a:cs typeface="Segoe UI" pitchFamily="34" charset="0"/>
              </a:rPr>
              <a:t>ecoLEN</a:t>
            </a:r>
            <a:r>
              <a:rPr lang="en-US" sz="1400" dirty="0" smtClean="0">
                <a:latin typeface="Segoe UI" pitchFamily="34" charset="0"/>
                <a:cs typeface="Segoe UI" pitchFamily="34" charset="0"/>
              </a:rPr>
              <a:t> with EL4000, No LEX 4xxx, No LEN 2000 or LEN 3000 machines.</a:t>
            </a:r>
            <a:br>
              <a:rPr lang="en-US" sz="1400" dirty="0" smtClean="0">
                <a:latin typeface="Segoe UI" pitchFamily="34" charset="0"/>
                <a:cs typeface="Segoe UI" pitchFamily="34" charset="0"/>
              </a:rPr>
            </a:br>
            <a:endParaRPr lang="en-US" sz="1400" dirty="0">
              <a:latin typeface="Segoe UI" pitchFamily="34" charset="0"/>
              <a:cs typeface="Segoe UI" pitchFamily="34" charset="0"/>
            </a:endParaRPr>
          </a:p>
          <a:p>
            <a:endParaRPr lang="en-US" sz="1100" b="1" u="sng" dirty="0" smtClean="0">
              <a:solidFill>
                <a:schemeClr val="accent1">
                  <a:lumMod val="75000"/>
                </a:schemeClr>
              </a:solidFill>
              <a:latin typeface="Segoe UI" pitchFamily="34" charset="0"/>
              <a:cs typeface="Segoe UI" pitchFamily="34" charset="0"/>
            </a:endParaRPr>
          </a:p>
          <a:p>
            <a:r>
              <a:rPr lang="en-US" sz="1400" b="1" u="sng" dirty="0" smtClean="0">
                <a:solidFill>
                  <a:schemeClr val="accent1">
                    <a:lumMod val="75000"/>
                  </a:schemeClr>
                </a:solidFill>
                <a:latin typeface="Segoe UI" pitchFamily="34" charset="0"/>
                <a:cs typeface="Segoe UI" pitchFamily="34" charset="0"/>
              </a:rPr>
              <a:t>CAM smart User interface (new):</a:t>
            </a:r>
            <a:endParaRPr lang="en-US" sz="1400" b="1" u="sng" dirty="0">
              <a:solidFill>
                <a:schemeClr val="accent1">
                  <a:lumMod val="75000"/>
                </a:schemeClr>
              </a:solidFill>
              <a:latin typeface="Segoe UI" pitchFamily="34" charset="0"/>
              <a:cs typeface="Segoe UI" pitchFamily="34" charset="0"/>
            </a:endParaRPr>
          </a:p>
          <a:p>
            <a:pPr marL="628650" lvl="1" indent="-171450">
              <a:buFont typeface="Arial" pitchFamily="34" charset="0"/>
              <a:buChar char="•"/>
            </a:pPr>
            <a:r>
              <a:rPr lang="en-US" sz="1400" dirty="0" smtClean="0">
                <a:latin typeface="Segoe UI" pitchFamily="34" charset="0"/>
                <a:cs typeface="Segoe UI" pitchFamily="34" charset="0"/>
              </a:rPr>
              <a:t>Modern UI style for CAM Smart</a:t>
            </a:r>
          </a:p>
          <a:p>
            <a:pPr marL="628650" lvl="1" indent="-171450">
              <a:buFont typeface="Arial" pitchFamily="34" charset="0"/>
              <a:buChar char="•"/>
            </a:pPr>
            <a:r>
              <a:rPr lang="en-GB" sz="1400" dirty="0">
                <a:latin typeface="Segoe UI" panose="020B0502040204020203" pitchFamily="34" charset="0"/>
                <a:cs typeface="Segoe UI" panose="020B0502040204020203" pitchFamily="34" charset="0"/>
              </a:rPr>
              <a:t>Switching/Upgrading between Smart UI and Professional UI (CAM smart/CAM Plus) is now possible via licence.</a:t>
            </a:r>
            <a:br>
              <a:rPr lang="en-GB" sz="1400" dirty="0">
                <a:latin typeface="Segoe UI" panose="020B0502040204020203" pitchFamily="34" charset="0"/>
                <a:cs typeface="Segoe UI" panose="020B0502040204020203" pitchFamily="34" charset="0"/>
              </a:rPr>
            </a:br>
            <a:r>
              <a:rPr lang="en-GB" sz="1400" b="1" dirty="0">
                <a:latin typeface="Segoe UI" panose="020B0502040204020203" pitchFamily="34" charset="0"/>
                <a:cs typeface="Segoe UI" panose="020B0502040204020203" pitchFamily="34" charset="0"/>
              </a:rPr>
              <a:t>ATTENTION</a:t>
            </a:r>
            <a:r>
              <a:rPr lang="en-GB" sz="1400" dirty="0">
                <a:latin typeface="Segoe UI" panose="020B0502040204020203" pitchFamily="34" charset="0"/>
                <a:cs typeface="Segoe UI" panose="020B0502040204020203" pitchFamily="34" charset="0"/>
              </a:rPr>
              <a:t>: Professional is standard UI which is not finger operation optimised!</a:t>
            </a:r>
          </a:p>
          <a:p>
            <a:endParaRPr lang="en-GB" sz="1400" b="1" u="sng" dirty="0" smtClean="0">
              <a:solidFill>
                <a:schemeClr val="accent1">
                  <a:lumMod val="75000"/>
                </a:schemeClr>
              </a:solidFill>
              <a:latin typeface="Segoe UI" pitchFamily="34" charset="0"/>
              <a:cs typeface="Segoe UI" pitchFamily="34" charset="0"/>
            </a:endParaRPr>
          </a:p>
        </p:txBody>
      </p:sp>
    </p:spTree>
    <p:extLst>
      <p:ext uri="{BB962C8B-B14F-4D97-AF65-F5344CB8AC3E}">
        <p14:creationId xmlns:p14="http://schemas.microsoft.com/office/powerpoint/2010/main" val="2248702892"/>
      </p:ext>
    </p:extLst>
  </p:cSld>
  <p:clrMapOvr>
    <a:masterClrMapping/>
  </p:clrMapOvr>
  <p:transition spd="slow"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7614"/>
            <a:ext cx="5148064" cy="3217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520" y="483518"/>
            <a:ext cx="5586209" cy="615553"/>
          </a:xfrm>
          <a:prstGeom prst="rect">
            <a:avLst/>
          </a:prstGeom>
          <a:noFill/>
        </p:spPr>
        <p:txBody>
          <a:bodyPr wrap="none" rtlCol="0">
            <a:spAutoFit/>
          </a:bodyPr>
          <a:lstStyle/>
          <a:p>
            <a:r>
              <a:rPr lang="en-GB" sz="2000" b="1" dirty="0" smtClean="0">
                <a:latin typeface="Segoe UI" panose="020B0502040204020203" pitchFamily="34" charset="0"/>
                <a:cs typeface="Segoe UI" panose="020B0502040204020203" pitchFamily="34" charset="0"/>
              </a:rPr>
              <a:t>Windows 8.1 </a:t>
            </a:r>
            <a:r>
              <a:rPr lang="en-GB" sz="1600" dirty="0" smtClean="0">
                <a:latin typeface="Segoe UI" panose="020B0502040204020203" pitchFamily="34" charset="0"/>
                <a:cs typeface="Segoe UI" panose="020B0502040204020203" pitchFamily="34" charset="0"/>
              </a:rPr>
              <a:t>(standard machine OS at </a:t>
            </a:r>
            <a:r>
              <a:rPr lang="en-GB" sz="1600" dirty="0" err="1" smtClean="0">
                <a:latin typeface="Segoe UI" panose="020B0502040204020203" pitchFamily="34" charset="0"/>
                <a:cs typeface="Segoe UI" panose="020B0502040204020203" pitchFamily="34" charset="0"/>
              </a:rPr>
              <a:t>bestIMAGE</a:t>
            </a:r>
            <a:r>
              <a:rPr lang="en-GB" sz="1600" dirty="0" smtClean="0">
                <a:latin typeface="Segoe UI" panose="020B0502040204020203" pitchFamily="34" charset="0"/>
                <a:cs typeface="Segoe UI" panose="020B0502040204020203" pitchFamily="34" charset="0"/>
              </a:rPr>
              <a:t> 5.70)</a:t>
            </a:r>
          </a:p>
          <a:p>
            <a:r>
              <a:rPr lang="en-GB" sz="1400" dirty="0" smtClean="0">
                <a:latin typeface="Segoe UI" panose="020B0502040204020203" pitchFamily="34" charset="0"/>
                <a:cs typeface="Segoe UI" panose="020B0502040204020203" pitchFamily="34" charset="0"/>
              </a:rPr>
              <a:t>The corners are the trick!</a:t>
            </a:r>
            <a:endParaRPr lang="en-GB" sz="1400" dirty="0">
              <a:latin typeface="Segoe UI" panose="020B0502040204020203" pitchFamily="34" charset="0"/>
              <a:cs typeface="Segoe UI" panose="020B0502040204020203" pitchFamily="34" charset="0"/>
            </a:endParaRPr>
          </a:p>
        </p:txBody>
      </p:sp>
      <p:sp>
        <p:nvSpPr>
          <p:cNvPr id="6" name="TextBox 5"/>
          <p:cNvSpPr txBox="1"/>
          <p:nvPr/>
        </p:nvSpPr>
        <p:spPr>
          <a:xfrm>
            <a:off x="5580112" y="946338"/>
            <a:ext cx="3234283" cy="3539430"/>
          </a:xfrm>
          <a:prstGeom prst="rect">
            <a:avLst/>
          </a:prstGeom>
          <a:noFill/>
        </p:spPr>
        <p:txBody>
          <a:bodyPr wrap="none" rtlCol="0">
            <a:spAutoFit/>
          </a:bodyPr>
          <a:lstStyle/>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No start button </a:t>
            </a:r>
            <a:r>
              <a:rPr lang="en-GB" sz="700" dirty="0" smtClean="0">
                <a:latin typeface="Segoe UI" panose="020B0502040204020203" pitchFamily="34" charset="0"/>
                <a:cs typeface="Segoe UI" panose="020B0502040204020203" pitchFamily="34" charset="0"/>
              </a:rPr>
              <a:t>(well at least not like under Win7)</a:t>
            </a:r>
            <a:br>
              <a:rPr lang="en-GB" sz="700" dirty="0" smtClean="0">
                <a:latin typeface="Segoe UI" panose="020B0502040204020203" pitchFamily="34" charset="0"/>
                <a:cs typeface="Segoe UI" panose="020B0502040204020203" pitchFamily="34" charset="0"/>
              </a:rPr>
            </a:br>
            <a:r>
              <a:rPr lang="en-GB" sz="1400" dirty="0" smtClean="0">
                <a:latin typeface="Segoe UI" panose="020B0502040204020203" pitchFamily="34" charset="0"/>
                <a:cs typeface="Segoe UI" panose="020B0502040204020203" pitchFamily="34" charset="0"/>
              </a:rPr>
              <a:t>But Tiles to jump to apps</a:t>
            </a:r>
          </a:p>
          <a:p>
            <a:pPr marL="285750" indent="-285750">
              <a:buFont typeface="Arial" panose="020B0604020202020204" pitchFamily="34" charset="0"/>
              <a:buChar char="•"/>
            </a:pPr>
            <a:endParaRPr lang="en-GB" sz="1400" dirty="0" smtClean="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Shutdown/Logoff button </a:t>
            </a:r>
            <a:br>
              <a:rPr lang="en-GB" sz="1400" dirty="0" smtClean="0">
                <a:latin typeface="Segoe UI" panose="020B0502040204020203" pitchFamily="34" charset="0"/>
                <a:cs typeface="Segoe UI" panose="020B0502040204020203" pitchFamily="34" charset="0"/>
              </a:rPr>
            </a:br>
            <a:r>
              <a:rPr lang="en-GB" sz="1400" dirty="0" smtClean="0">
                <a:latin typeface="Segoe UI" panose="020B0502040204020203" pitchFamily="34" charset="0"/>
                <a:cs typeface="Segoe UI" panose="020B0502040204020203" pitchFamily="34" charset="0"/>
              </a:rPr>
              <a:t>is found in in charms/settings and </a:t>
            </a:r>
            <a:br>
              <a:rPr lang="en-GB" sz="1400" dirty="0" smtClean="0">
                <a:latin typeface="Segoe UI" panose="020B0502040204020203" pitchFamily="34" charset="0"/>
                <a:cs typeface="Segoe UI" panose="020B0502040204020203" pitchFamily="34" charset="0"/>
              </a:rPr>
            </a:br>
            <a:r>
              <a:rPr lang="en-GB" sz="1400" dirty="0" smtClean="0">
                <a:latin typeface="Segoe UI" panose="020B0502040204020203" pitchFamily="34" charset="0"/>
                <a:cs typeface="Segoe UI" panose="020B0502040204020203" pitchFamily="34" charset="0"/>
              </a:rPr>
              <a:t>on top of tiles view</a:t>
            </a:r>
          </a:p>
          <a:p>
            <a:pPr marL="285750" indent="-285750">
              <a:buFont typeface="Arial" panose="020B0604020202020204" pitchFamily="34" charset="0"/>
              <a:buChar char="•"/>
            </a:pPr>
            <a:endParaRPr lang="en-GB" sz="1400" dirty="0" smtClean="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Live ID not needed</a:t>
            </a:r>
          </a:p>
          <a:p>
            <a:pPr marL="285750" indent="-285750">
              <a:buFont typeface="Arial" panose="020B0604020202020204" pitchFamily="34" charset="0"/>
              <a:buChar char="•"/>
            </a:pPr>
            <a:endParaRPr lang="en-GB" sz="1400" dirty="0" smtClean="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Settings on Charms menu </a:t>
            </a:r>
            <a:br>
              <a:rPr lang="en-GB" sz="1400" dirty="0" smtClean="0">
                <a:latin typeface="Segoe UI" panose="020B0502040204020203" pitchFamily="34" charset="0"/>
                <a:cs typeface="Segoe UI" panose="020B0502040204020203" pitchFamily="34" charset="0"/>
              </a:rPr>
            </a:br>
            <a:r>
              <a:rPr lang="en-GB" sz="1400" dirty="0" smtClean="0">
                <a:latin typeface="Segoe UI" panose="020B0502040204020203" pitchFamily="34" charset="0"/>
                <a:cs typeface="Segoe UI" panose="020B0502040204020203" pitchFamily="34" charset="0"/>
              </a:rPr>
              <a:t>+ right corners (or </a:t>
            </a:r>
            <a:r>
              <a:rPr lang="en-GB" sz="1400" dirty="0" err="1" smtClean="0">
                <a:latin typeface="Segoe UI" panose="020B0502040204020203" pitchFamily="34" charset="0"/>
                <a:cs typeface="Segoe UI" panose="020B0502040204020203" pitchFamily="34" charset="0"/>
              </a:rPr>
              <a:t>Win+C</a:t>
            </a:r>
            <a:r>
              <a:rPr lang="en-GB" sz="1400" dirty="0" smtClean="0">
                <a:latin typeface="Segoe UI" panose="020B0502040204020203" pitchFamily="34" charset="0"/>
                <a:cs typeface="Segoe UI" panose="020B0502040204020203" pitchFamily="34" charset="0"/>
              </a:rPr>
              <a:t>)</a:t>
            </a:r>
            <a:br>
              <a:rPr lang="en-GB" sz="1400" dirty="0" smtClean="0">
                <a:latin typeface="Segoe UI" panose="020B0502040204020203" pitchFamily="34" charset="0"/>
                <a:cs typeface="Segoe UI" panose="020B0502040204020203" pitchFamily="34" charset="0"/>
              </a:rPr>
            </a:br>
            <a:r>
              <a:rPr lang="en-GB" sz="1400" dirty="0" smtClean="0">
                <a:latin typeface="Segoe UI" panose="020B0502040204020203" pitchFamily="34" charset="0"/>
                <a:cs typeface="Segoe UI" panose="020B0502040204020203" pitchFamily="34" charset="0"/>
              </a:rPr>
              <a:t>or on context menu of start button</a:t>
            </a:r>
          </a:p>
          <a:p>
            <a:pPr marL="285750" indent="-285750">
              <a:buFont typeface="Arial" panose="020B0604020202020204" pitchFamily="34" charset="0"/>
              <a:buChar char="•"/>
            </a:pPr>
            <a:endParaRPr lang="en-GB" sz="1400" dirty="0" smtClean="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Switch task on left upper corner</a:t>
            </a:r>
          </a:p>
          <a:p>
            <a:pPr marL="285750" indent="-285750">
              <a:buFont typeface="Arial" panose="020B0604020202020204" pitchFamily="34" charset="0"/>
              <a:buChar char="•"/>
            </a:pPr>
            <a:endParaRPr lang="en-GB" sz="1400" dirty="0" smtClean="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400" dirty="0" smtClean="0">
                <a:latin typeface="Segoe UI" panose="020B0502040204020203" pitchFamily="34" charset="0"/>
                <a:cs typeface="Segoe UI" panose="020B0502040204020203" pitchFamily="34" charset="0"/>
              </a:rPr>
              <a:t>Desktop tile to jump to desktop</a:t>
            </a:r>
            <a:endParaRPr lang="en-GB" sz="1400" dirty="0">
              <a:latin typeface="Segoe UI" panose="020B0502040204020203" pitchFamily="34" charset="0"/>
              <a:cs typeface="Segoe UI" panose="020B0502040204020203" pitchFamily="34" charset="0"/>
            </a:endParaRPr>
          </a:p>
        </p:txBody>
      </p:sp>
      <p:sp>
        <p:nvSpPr>
          <p:cNvPr id="5" name="Rectangle 4"/>
          <p:cNvSpPr/>
          <p:nvPr/>
        </p:nvSpPr>
        <p:spPr bwMode="auto">
          <a:xfrm>
            <a:off x="611560" y="1707654"/>
            <a:ext cx="720080" cy="504056"/>
          </a:xfrm>
          <a:prstGeom prst="rect">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charset="0"/>
            </a:endParaRPr>
          </a:p>
        </p:txBody>
      </p:sp>
      <p:cxnSp>
        <p:nvCxnSpPr>
          <p:cNvPr id="9" name="Straight Arrow Connector 8"/>
          <p:cNvCxnSpPr/>
          <p:nvPr/>
        </p:nvCxnSpPr>
        <p:spPr bwMode="auto">
          <a:xfrm flipH="1" flipV="1">
            <a:off x="1331640" y="2103698"/>
            <a:ext cx="4248472" cy="2196244"/>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sp>
        <p:nvSpPr>
          <p:cNvPr id="14" name="Rectangle 13"/>
          <p:cNvSpPr/>
          <p:nvPr/>
        </p:nvSpPr>
        <p:spPr bwMode="auto">
          <a:xfrm>
            <a:off x="4572000" y="1340768"/>
            <a:ext cx="504056" cy="366886"/>
          </a:xfrm>
          <a:prstGeom prst="rect">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charset="0"/>
            </a:endParaRPr>
          </a:p>
        </p:txBody>
      </p:sp>
      <p:cxnSp>
        <p:nvCxnSpPr>
          <p:cNvPr id="15" name="Straight Arrow Connector 14"/>
          <p:cNvCxnSpPr>
            <a:stCxn id="6" idx="1"/>
            <a:endCxn id="14" idx="2"/>
          </p:cNvCxnSpPr>
          <p:nvPr/>
        </p:nvCxnSpPr>
        <p:spPr bwMode="auto">
          <a:xfrm flipH="1" flipV="1">
            <a:off x="4824028" y="1707654"/>
            <a:ext cx="756084" cy="1008399"/>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80931900"/>
      </p:ext>
    </p:extLst>
  </p:cSld>
  <p:clrMapOvr>
    <a:masterClrMapping/>
  </p:clrMapOvr>
  <p:transition spd="slow"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347614"/>
            <a:ext cx="5184576"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1766" y="453900"/>
            <a:ext cx="8212682" cy="707886"/>
          </a:xfrm>
          <a:prstGeom prst="rect">
            <a:avLst/>
          </a:prstGeom>
          <a:noFill/>
        </p:spPr>
        <p:txBody>
          <a:bodyPr wrap="square" rtlCol="0">
            <a:spAutoFit/>
          </a:bodyPr>
          <a:lstStyle/>
          <a:p>
            <a:r>
              <a:rPr lang="en-GB" sz="2000" dirty="0" smtClean="0">
                <a:latin typeface="Segoe UI" panose="020B0502040204020203" pitchFamily="34" charset="0"/>
                <a:cs typeface="Segoe UI" panose="020B0502040204020203" pitchFamily="34" charset="0"/>
              </a:rPr>
              <a:t>Splitting the monitor with Apps but not with several desktop application. Complete Desktop is like 1 App.</a:t>
            </a:r>
            <a:endParaRPr lang="en-GB"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69979986"/>
      </p:ext>
    </p:extLst>
  </p:cSld>
  <p:clrMapOvr>
    <a:masterClrMapping/>
  </p:clrMapOvr>
  <p:transition spd="slow"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 t="65387" r="75259" b="124"/>
          <a:stretch/>
        </p:blipFill>
        <p:spPr bwMode="auto">
          <a:xfrm>
            <a:off x="323528" y="1188000"/>
            <a:ext cx="3924000" cy="34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66" y="453900"/>
            <a:ext cx="8212682" cy="707886"/>
          </a:xfrm>
          <a:prstGeom prst="rect">
            <a:avLst/>
          </a:prstGeom>
          <a:noFill/>
        </p:spPr>
        <p:txBody>
          <a:bodyPr wrap="square" rtlCol="0">
            <a:spAutoFit/>
          </a:bodyPr>
          <a:lstStyle/>
          <a:p>
            <a:r>
              <a:rPr lang="en-GB" sz="2000" dirty="0" smtClean="0">
                <a:latin typeface="Segoe UI" panose="020B0502040204020203" pitchFamily="34" charset="0"/>
                <a:cs typeface="Segoe UI" panose="020B0502040204020203" pitchFamily="34" charset="0"/>
              </a:rPr>
              <a:t>For administrative tools click with right mouse button at lower left corner or use Charms-Menu and </a:t>
            </a:r>
            <a:r>
              <a:rPr lang="en-GB" sz="2000" dirty="0" err="1" smtClean="0">
                <a:latin typeface="Segoe UI" panose="020B0502040204020203" pitchFamily="34" charset="0"/>
                <a:cs typeface="Segoe UI" panose="020B0502040204020203" pitchFamily="34" charset="0"/>
              </a:rPr>
              <a:t>goto</a:t>
            </a:r>
            <a:r>
              <a:rPr lang="en-GB" sz="2000" dirty="0" smtClean="0">
                <a:latin typeface="Segoe UI" panose="020B0502040204020203" pitchFamily="34" charset="0"/>
                <a:cs typeface="Segoe UI" panose="020B0502040204020203" pitchFamily="34" charset="0"/>
              </a:rPr>
              <a:t> Settings</a:t>
            </a:r>
            <a:endParaRPr lang="en-GB" sz="2000" dirty="0">
              <a:latin typeface="Segoe UI" panose="020B0502040204020203" pitchFamily="34" charset="0"/>
              <a:cs typeface="Segoe UI" panose="020B0502040204020203" pitchFamily="34" charset="0"/>
            </a:endParaRPr>
          </a:p>
        </p:txBody>
      </p:sp>
      <p:grpSp>
        <p:nvGrpSpPr>
          <p:cNvPr id="4" name="Group 3"/>
          <p:cNvGrpSpPr/>
          <p:nvPr/>
        </p:nvGrpSpPr>
        <p:grpSpPr>
          <a:xfrm>
            <a:off x="4355976" y="1188000"/>
            <a:ext cx="2927133" cy="3446215"/>
            <a:chOff x="5142779" y="1161786"/>
            <a:chExt cx="2927133" cy="3446215"/>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2688" t="1136" r="41" b="41375"/>
            <a:stretch/>
          </p:blipFill>
          <p:spPr bwMode="auto">
            <a:xfrm>
              <a:off x="5142779" y="1161787"/>
              <a:ext cx="2927133" cy="3446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bwMode="auto">
            <a:xfrm>
              <a:off x="7596336" y="3795886"/>
              <a:ext cx="467728" cy="504056"/>
            </a:xfrm>
            <a:prstGeom prst="rect">
              <a:avLst/>
            </a:prstGeom>
            <a:noFill/>
            <a:ln w="952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sng" strike="noStrike" cap="none" normalizeH="0" baseline="0" smtClean="0">
                <a:ln w="12700">
                  <a:solidFill>
                    <a:schemeClr val="tx1"/>
                  </a:solidFill>
                </a:ln>
                <a:solidFill>
                  <a:schemeClr val="tx1"/>
                </a:solidFill>
                <a:effectLst/>
                <a:latin typeface="Times New Roman" charset="0"/>
              </a:endParaRPr>
            </a:p>
          </p:txBody>
        </p:sp>
        <p:cxnSp>
          <p:nvCxnSpPr>
            <p:cNvPr id="6" name="Straight Arrow Connector 5"/>
            <p:cNvCxnSpPr/>
            <p:nvPr/>
          </p:nvCxnSpPr>
          <p:spPr bwMode="auto">
            <a:xfrm flipV="1">
              <a:off x="6372200" y="1161788"/>
              <a:ext cx="1691864" cy="1337954"/>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cxnSp>
          <p:nvCxnSpPr>
            <p:cNvPr id="10" name="Straight Arrow Connector 9"/>
            <p:cNvCxnSpPr>
              <a:endCxn id="2" idx="0"/>
            </p:cNvCxnSpPr>
            <p:nvPr/>
          </p:nvCxnSpPr>
          <p:spPr bwMode="auto">
            <a:xfrm flipH="1">
              <a:off x="7830200" y="1161786"/>
              <a:ext cx="233864" cy="2634100"/>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grpSp>
      <p:pic>
        <p:nvPicPr>
          <p:cNvPr id="512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0572" r="27"/>
          <a:stretch/>
        </p:blipFill>
        <p:spPr bwMode="auto">
          <a:xfrm>
            <a:off x="7380312" y="1188002"/>
            <a:ext cx="1621167" cy="3446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Arrow Connector 10"/>
          <p:cNvCxnSpPr/>
          <p:nvPr/>
        </p:nvCxnSpPr>
        <p:spPr bwMode="auto">
          <a:xfrm>
            <a:off x="7283109" y="4074128"/>
            <a:ext cx="1177323" cy="369830"/>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33136344"/>
      </p:ext>
    </p:extLst>
  </p:cSld>
  <p:clrMapOvr>
    <a:masterClrMapping/>
  </p:clrMapOvr>
  <p:transition spd="slow"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1766" y="453900"/>
            <a:ext cx="8212682" cy="707886"/>
          </a:xfrm>
          <a:prstGeom prst="rect">
            <a:avLst/>
          </a:prstGeom>
          <a:noFill/>
        </p:spPr>
        <p:txBody>
          <a:bodyPr wrap="square" rtlCol="0">
            <a:spAutoFit/>
          </a:bodyPr>
          <a:lstStyle/>
          <a:p>
            <a:r>
              <a:rPr lang="en-GB" sz="2000" dirty="0" smtClean="0">
                <a:latin typeface="Segoe UI" panose="020B0502040204020203" pitchFamily="34" charset="0"/>
                <a:cs typeface="Segoe UI" panose="020B0502040204020203" pitchFamily="34" charset="0"/>
              </a:rPr>
              <a:t>The PC settings App also provides access to most settings of PC</a:t>
            </a:r>
          </a:p>
          <a:p>
            <a:r>
              <a:rPr lang="en-GB" sz="2000" dirty="0" smtClean="0">
                <a:latin typeface="Segoe UI" panose="020B0502040204020203" pitchFamily="34" charset="0"/>
                <a:cs typeface="Segoe UI" panose="020B0502040204020203" pitchFamily="34" charset="0"/>
              </a:rPr>
              <a:t>But does not completely replace the control panel (not yet at least)</a:t>
            </a:r>
            <a:endParaRPr lang="en-GB" sz="2000" dirty="0">
              <a:latin typeface="Segoe UI" panose="020B0502040204020203" pitchFamily="34" charset="0"/>
              <a:cs typeface="Segoe UI" panose="020B0502040204020203" pitchFamily="34" charset="0"/>
            </a:endParaRPr>
          </a:p>
        </p:txBody>
      </p:sp>
      <p:pic>
        <p:nvPicPr>
          <p:cNvPr id="3077"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 r="35082" b="25090"/>
          <a:stretch/>
        </p:blipFill>
        <p:spPr bwMode="auto">
          <a:xfrm>
            <a:off x="467544" y="1211861"/>
            <a:ext cx="4680520" cy="3376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5364088" y="2112407"/>
            <a:ext cx="3460154" cy="1323439"/>
          </a:xfrm>
          <a:prstGeom prst="rect">
            <a:avLst/>
          </a:prstGeom>
          <a:noFill/>
        </p:spPr>
        <p:txBody>
          <a:bodyPr wrap="square" rtlCol="0">
            <a:spAutoFit/>
          </a:bodyPr>
          <a:lstStyle/>
          <a:p>
            <a:r>
              <a:rPr lang="en-GB" sz="1600" dirty="0" smtClean="0">
                <a:latin typeface="Segoe UI" panose="020B0502040204020203" pitchFamily="34" charset="0"/>
                <a:cs typeface="Segoe UI" panose="020B0502040204020203" pitchFamily="34" charset="0"/>
              </a:rPr>
              <a:t>The settings menu (as seen in page before) can be specific to an app but not to desktop applications as all desktop applications run inside desktop which is 1 app.</a:t>
            </a:r>
            <a:endParaRPr lang="en-GB"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42700296"/>
      </p:ext>
    </p:extLst>
  </p:cSld>
  <p:clrMapOvr>
    <a:masterClrMapping/>
  </p:clrMapOvr>
  <p:transition spd="slow"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1347614"/>
            <a:ext cx="4752528" cy="297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57377" r="80315" b="105"/>
          <a:stretch/>
        </p:blipFill>
        <p:spPr bwMode="auto">
          <a:xfrm>
            <a:off x="467544" y="1347614"/>
            <a:ext cx="2200244" cy="297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bwMode="auto">
          <a:xfrm>
            <a:off x="1043608" y="3786885"/>
            <a:ext cx="432048" cy="504056"/>
          </a:xfrm>
          <a:prstGeom prst="rect">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w="12700">
                <a:solidFill>
                  <a:schemeClr val="tx1"/>
                </a:solidFill>
              </a:ln>
              <a:solidFill>
                <a:schemeClr val="tx1"/>
              </a:solidFill>
              <a:effectLst/>
              <a:latin typeface="Times New Roman" charset="0"/>
            </a:endParaRPr>
          </a:p>
        </p:txBody>
      </p:sp>
      <p:cxnSp>
        <p:nvCxnSpPr>
          <p:cNvPr id="8" name="Straight Arrow Connector 7"/>
          <p:cNvCxnSpPr/>
          <p:nvPr/>
        </p:nvCxnSpPr>
        <p:spPr bwMode="auto">
          <a:xfrm flipH="1">
            <a:off x="1475656" y="807843"/>
            <a:ext cx="3888433" cy="2979042"/>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a:endCxn id="3076" idx="1"/>
          </p:cNvCxnSpPr>
          <p:nvPr/>
        </p:nvCxnSpPr>
        <p:spPr bwMode="auto">
          <a:xfrm flipV="1">
            <a:off x="1475656" y="2832779"/>
            <a:ext cx="1944216" cy="1206135"/>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sp>
        <p:nvSpPr>
          <p:cNvPr id="5" name="TextBox 4"/>
          <p:cNvSpPr txBox="1"/>
          <p:nvPr/>
        </p:nvSpPr>
        <p:spPr>
          <a:xfrm>
            <a:off x="391766" y="453900"/>
            <a:ext cx="8212682" cy="707886"/>
          </a:xfrm>
          <a:prstGeom prst="rect">
            <a:avLst/>
          </a:prstGeom>
          <a:noFill/>
        </p:spPr>
        <p:txBody>
          <a:bodyPr wrap="square" rtlCol="0">
            <a:spAutoFit/>
          </a:bodyPr>
          <a:lstStyle/>
          <a:p>
            <a:r>
              <a:rPr lang="en-GB" sz="2000" dirty="0" smtClean="0">
                <a:latin typeface="Segoe UI" panose="020B0502040204020203" pitchFamily="34" charset="0"/>
                <a:cs typeface="Segoe UI" panose="020B0502040204020203" pitchFamily="34" charset="0"/>
              </a:rPr>
              <a:t>For complete list of applications click on arrow or use search button of charms menu or search button on tile view (win 8.1 only)</a:t>
            </a:r>
            <a:endParaRPr lang="en-GB" sz="2000" dirty="0">
              <a:latin typeface="Segoe UI" panose="020B0502040204020203" pitchFamily="34" charset="0"/>
              <a:cs typeface="Segoe UI" panose="020B0502040204020203" pitchFamily="34" charset="0"/>
            </a:endParaRPr>
          </a:p>
        </p:txBody>
      </p:sp>
      <p:sp>
        <p:nvSpPr>
          <p:cNvPr id="17" name="TextBox 16"/>
          <p:cNvSpPr txBox="1"/>
          <p:nvPr/>
        </p:nvSpPr>
        <p:spPr>
          <a:xfrm>
            <a:off x="395536" y="4393436"/>
            <a:ext cx="8212682" cy="338554"/>
          </a:xfrm>
          <a:prstGeom prst="rect">
            <a:avLst/>
          </a:prstGeom>
          <a:noFill/>
        </p:spPr>
        <p:txBody>
          <a:bodyPr wrap="square" rtlCol="0">
            <a:spAutoFit/>
          </a:bodyPr>
          <a:lstStyle/>
          <a:p>
            <a:r>
              <a:rPr lang="en-GB" sz="1600" dirty="0" smtClean="0">
                <a:latin typeface="Segoe UI" panose="020B0502040204020203" pitchFamily="34" charset="0"/>
                <a:cs typeface="Segoe UI" panose="020B0502040204020203" pitchFamily="34" charset="0"/>
              </a:rPr>
              <a:t>Select apps and press on “pin to start” or “pin to taskbar” if you need a shortcut to it.</a:t>
            </a:r>
            <a:endParaRPr lang="en-GB"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49214115"/>
      </p:ext>
    </p:extLst>
  </p:cSld>
  <p:clrMapOvr>
    <a:masterClrMapping/>
  </p:clrMapOvr>
  <p:transition spd="slow"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1" y="1203598"/>
            <a:ext cx="5103741" cy="3189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539551" y="1131590"/>
            <a:ext cx="5103741" cy="3261846"/>
            <a:chOff x="539551" y="1131590"/>
            <a:chExt cx="5103741" cy="3261846"/>
          </a:xfrm>
        </p:grpSpPr>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1" y="1203598"/>
              <a:ext cx="5103741" cy="3189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bwMode="auto">
            <a:xfrm>
              <a:off x="899592" y="1131590"/>
              <a:ext cx="2160240" cy="3096344"/>
            </a:xfrm>
            <a:prstGeom prst="straightConnector1">
              <a:avLst/>
            </a:prstGeom>
            <a:ln>
              <a:solidFill>
                <a:srgbClr val="FF0000"/>
              </a:solidFill>
              <a:headEnd type="none" w="med" len="med"/>
              <a:tailEnd type="arrow"/>
            </a:ln>
          </p:spPr>
          <p:style>
            <a:lnRef idx="2">
              <a:schemeClr val="accent2"/>
            </a:lnRef>
            <a:fillRef idx="0">
              <a:schemeClr val="accent2"/>
            </a:fillRef>
            <a:effectRef idx="1">
              <a:schemeClr val="accent2"/>
            </a:effectRef>
            <a:fontRef idx="minor">
              <a:schemeClr val="tx1"/>
            </a:fontRef>
          </p:style>
        </p:cxnSp>
      </p:grpSp>
      <p:sp>
        <p:nvSpPr>
          <p:cNvPr id="5" name="TextBox 4"/>
          <p:cNvSpPr txBox="1"/>
          <p:nvPr/>
        </p:nvSpPr>
        <p:spPr>
          <a:xfrm>
            <a:off x="414274" y="453900"/>
            <a:ext cx="8212682" cy="707886"/>
          </a:xfrm>
          <a:prstGeom prst="rect">
            <a:avLst/>
          </a:prstGeom>
          <a:noFill/>
        </p:spPr>
        <p:txBody>
          <a:bodyPr wrap="square" rtlCol="0">
            <a:spAutoFit/>
          </a:bodyPr>
          <a:lstStyle/>
          <a:p>
            <a:r>
              <a:rPr lang="en-GB" sz="2000" dirty="0" smtClean="0">
                <a:latin typeface="Segoe UI" panose="020B0502040204020203" pitchFamily="34" charset="0"/>
                <a:cs typeface="Segoe UI" panose="020B0502040204020203" pitchFamily="34" charset="0"/>
              </a:rPr>
              <a:t>Right mouse click or swipe from bottom to top with finger opens menu bands in apps</a:t>
            </a:r>
            <a:endParaRPr lang="en-GB" sz="2000" dirty="0">
              <a:latin typeface="Segoe UI" panose="020B0502040204020203" pitchFamily="34" charset="0"/>
              <a:cs typeface="Segoe UI" panose="020B0502040204020203" pitchFamily="34" charset="0"/>
            </a:endParaRPr>
          </a:p>
        </p:txBody>
      </p:sp>
      <p:sp>
        <p:nvSpPr>
          <p:cNvPr id="15" name="TextBox 14"/>
          <p:cNvSpPr txBox="1"/>
          <p:nvPr/>
        </p:nvSpPr>
        <p:spPr>
          <a:xfrm>
            <a:off x="5796136" y="1570603"/>
            <a:ext cx="3172122" cy="2585323"/>
          </a:xfrm>
          <a:prstGeom prst="rect">
            <a:avLst/>
          </a:prstGeom>
          <a:noFill/>
        </p:spPr>
        <p:txBody>
          <a:bodyPr wrap="square" rtlCol="0">
            <a:spAutoFit/>
          </a:bodyPr>
          <a:lstStyle/>
          <a:p>
            <a:r>
              <a:rPr lang="en-GB" sz="1800" dirty="0" smtClean="0">
                <a:latin typeface="Segoe UI" panose="020B0502040204020203" pitchFamily="34" charset="0"/>
                <a:cs typeface="Segoe UI" panose="020B0502040204020203" pitchFamily="34" charset="0"/>
              </a:rPr>
              <a:t>To close an app swipe with finger or mouse from top to bottom. To change between apps swipe into area from left side or move mouse to left top corner.</a:t>
            </a:r>
          </a:p>
          <a:p>
            <a:r>
              <a:rPr lang="en-GB" sz="1800" dirty="0" smtClean="0">
                <a:latin typeface="Segoe UI" panose="020B0502040204020203" pitchFamily="34" charset="0"/>
                <a:cs typeface="Segoe UI" panose="020B0502040204020203" pitchFamily="34" charset="0"/>
              </a:rPr>
              <a:t>(Windows 8.1 also provides the red X on a title bar if you move mouse to top.)</a:t>
            </a:r>
            <a:endParaRPr lang="en-GB" sz="1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89256604"/>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1766" y="483518"/>
            <a:ext cx="8212682" cy="830997"/>
          </a:xfrm>
          <a:prstGeom prst="rect">
            <a:avLst/>
          </a:prstGeom>
          <a:noFill/>
        </p:spPr>
        <p:txBody>
          <a:bodyPr wrap="square" rtlCol="0">
            <a:spAutoFit/>
          </a:bodyPr>
          <a:lstStyle/>
          <a:p>
            <a:r>
              <a:rPr lang="en-GB" sz="1600" b="1" dirty="0">
                <a:solidFill>
                  <a:srgbClr val="0070C0"/>
                </a:solidFill>
                <a:latin typeface="Segoe UI" panose="020B0502040204020203" pitchFamily="34" charset="0"/>
                <a:cs typeface="Segoe UI" panose="020B0502040204020203" pitchFamily="34" charset="0"/>
              </a:rPr>
              <a:t>Play with it to get used to it…</a:t>
            </a:r>
          </a:p>
          <a:p>
            <a:r>
              <a:rPr lang="en-GB" sz="1600">
                <a:latin typeface="Segoe UI" panose="020B0502040204020203" pitchFamily="34" charset="0"/>
                <a:cs typeface="Segoe UI" panose="020B0502040204020203" pitchFamily="34" charset="0"/>
              </a:rPr>
              <a:t>Windows </a:t>
            </a:r>
            <a:r>
              <a:rPr lang="en-GB" sz="1600" smtClean="0">
                <a:latin typeface="Segoe UI" panose="020B0502040204020203" pitchFamily="34" charset="0"/>
                <a:cs typeface="Segoe UI" panose="020B0502040204020203" pitchFamily="34" charset="0"/>
              </a:rPr>
              <a:t>10 </a:t>
            </a:r>
            <a:r>
              <a:rPr lang="en-GB" sz="1600" dirty="0">
                <a:latin typeface="Segoe UI" panose="020B0502040204020203" pitchFamily="34" charset="0"/>
                <a:cs typeface="Segoe UI" panose="020B0502040204020203" pitchFamily="34" charset="0"/>
              </a:rPr>
              <a:t>will not remove tiles only </a:t>
            </a:r>
            <a:r>
              <a:rPr lang="en-GB" sz="1600" dirty="0" smtClean="0">
                <a:latin typeface="Segoe UI" panose="020B0502040204020203" pitchFamily="34" charset="0"/>
                <a:cs typeface="Segoe UI" panose="020B0502040204020203" pitchFamily="34" charset="0"/>
              </a:rPr>
              <a:t>maybe adding </a:t>
            </a:r>
            <a:r>
              <a:rPr lang="en-GB" sz="1600" dirty="0">
                <a:latin typeface="Segoe UI" panose="020B0502040204020203" pitchFamily="34" charset="0"/>
                <a:cs typeface="Segoe UI" panose="020B0502040204020203" pitchFamily="34" charset="0"/>
              </a:rPr>
              <a:t>a </a:t>
            </a:r>
            <a:r>
              <a:rPr lang="en-GB" sz="1600" dirty="0" smtClean="0">
                <a:latin typeface="Segoe UI" panose="020B0502040204020203" pitchFamily="34" charset="0"/>
                <a:cs typeface="Segoe UI" panose="020B0502040204020203" pitchFamily="34" charset="0"/>
              </a:rPr>
              <a:t>smaller start tile section like the legacy start menu of Windows 7</a:t>
            </a:r>
            <a:endParaRPr lang="en-GB" sz="1600" dirty="0">
              <a:latin typeface="Segoe UI" panose="020B0502040204020203" pitchFamily="34" charset="0"/>
              <a:cs typeface="Segoe UI" panose="020B0502040204020203" pitchFamily="34" charset="0"/>
            </a:endParaRPr>
          </a:p>
        </p:txBody>
      </p:sp>
      <p:pic>
        <p:nvPicPr>
          <p:cNvPr id="1026" name="Picture 2" descr="http://i1-news.softpedia-static.com/images/news2/Windows-10-Preview-Now-Available-for-Download-46067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125" y="1469913"/>
            <a:ext cx="5442975" cy="30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helpingjet.com/wp-content/uploads/2014/10/Image-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89553"/>
            <a:ext cx="4320480" cy="32403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cdn.ientry.com/sites/webpronews/pictures/windows10_1409304_61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7" y="1289553"/>
            <a:ext cx="5785685"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103873"/>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michael\Pictures\SPG prin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830684"/>
            <a:ext cx="8248650" cy="1092994"/>
          </a:xfrm>
          <a:prstGeom prst="rect">
            <a:avLst/>
          </a:prstGeom>
          <a:ln>
            <a:noFill/>
          </a:ln>
          <a:effectLst>
            <a:reflection blurRad="101600" stA="16000" dist="127000" dir="5400000" sy="-100000" algn="bl" rotWithShape="0"/>
          </a:effectLst>
          <a:scene3d>
            <a:camera prst="perspectiveContrastingRightFacing">
              <a:rot lat="623785" lon="19800000" rev="213211"/>
            </a:camera>
            <a:lightRig rig="threePt" dir="t"/>
          </a:scene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6044" y="3597864"/>
            <a:ext cx="8401595" cy="1200329"/>
          </a:xfrm>
          <a:prstGeom prst="rect">
            <a:avLst/>
          </a:prstGeom>
          <a:noFill/>
        </p:spPr>
        <p:txBody>
          <a:bodyPr wrap="square" rtlCol="0">
            <a:spAutoFit/>
          </a:bodyPr>
          <a:lstStyle/>
          <a:p>
            <a:pPr algn="just"/>
            <a:r>
              <a:rPr lang="en-US" sz="1200" dirty="0" smtClean="0">
                <a:solidFill>
                  <a:schemeClr val="tx2"/>
                </a:solidFill>
                <a:latin typeface="Segoe UI" panose="020B0502040204020203" pitchFamily="34" charset="0"/>
                <a:cs typeface="Segoe UI" panose="020B0502040204020203" pitchFamily="34" charset="0"/>
              </a:rPr>
              <a:t>© </a:t>
            </a:r>
            <a:r>
              <a:rPr lang="en-GB" sz="1200" dirty="0" smtClean="0">
                <a:solidFill>
                  <a:schemeClr val="tx2"/>
                </a:solidFill>
                <a:latin typeface="Segoe UI" panose="020B0502040204020203" pitchFamily="34" charset="0"/>
                <a:cs typeface="Segoe UI" panose="020B0502040204020203" pitchFamily="34" charset="0"/>
              </a:rPr>
              <a:t>2014 by SPGPrints Austria GmbH. Permission to copy without fee all or part of this material is granted provided that the copies are not made or distributed for direct commercial advantage and the </a:t>
            </a:r>
            <a:r>
              <a:rPr lang="en-GB" sz="1200" dirty="0">
                <a:solidFill>
                  <a:schemeClr val="tx2"/>
                </a:solidFill>
                <a:latin typeface="Segoe UI" panose="020B0502040204020203" pitchFamily="34" charset="0"/>
                <a:cs typeface="Segoe UI" panose="020B0502040204020203" pitchFamily="34" charset="0"/>
              </a:rPr>
              <a:t>SPGPrints Austria </a:t>
            </a:r>
            <a:r>
              <a:rPr lang="en-GB" sz="1200" dirty="0" smtClean="0">
                <a:solidFill>
                  <a:schemeClr val="tx2"/>
                </a:solidFill>
                <a:latin typeface="Segoe UI" panose="020B0502040204020203" pitchFamily="34" charset="0"/>
                <a:cs typeface="Segoe UI" panose="020B0502040204020203" pitchFamily="34" charset="0"/>
              </a:rPr>
              <a:t>copyright notice appears. If the majority of the document is copied or redistributed, it must be distributed verbatim, without repagination or reformatting. To copy otherwise requires specific permission from </a:t>
            </a:r>
            <a:r>
              <a:rPr lang="en-GB" sz="1200" dirty="0">
                <a:solidFill>
                  <a:schemeClr val="tx2"/>
                </a:solidFill>
                <a:latin typeface="Segoe UI" panose="020B0502040204020203" pitchFamily="34" charset="0"/>
                <a:cs typeface="Segoe UI" panose="020B0502040204020203" pitchFamily="34" charset="0"/>
              </a:rPr>
              <a:t>SPGPrints Austria </a:t>
            </a:r>
            <a:r>
              <a:rPr lang="en-GB" sz="1200" dirty="0" smtClean="0">
                <a:solidFill>
                  <a:schemeClr val="tx2"/>
                </a:solidFill>
                <a:latin typeface="Segoe UI" panose="020B0502040204020203" pitchFamily="34" charset="0"/>
                <a:cs typeface="Segoe UI" panose="020B0502040204020203" pitchFamily="34" charset="0"/>
              </a:rPr>
              <a:t>GmbH.</a:t>
            </a:r>
          </a:p>
          <a:p>
            <a:pPr algn="just"/>
            <a:endParaRPr lang="en-GB" sz="1200" dirty="0">
              <a:solidFill>
                <a:schemeClr val="tx2"/>
              </a:solidFill>
              <a:latin typeface="Segoe UI" panose="020B0502040204020203" pitchFamily="34" charset="0"/>
              <a:cs typeface="Segoe UI" panose="020B0502040204020203" pitchFamily="34" charset="0"/>
            </a:endParaRPr>
          </a:p>
          <a:p>
            <a:pPr algn="just"/>
            <a:r>
              <a:rPr lang="en-GB" sz="1200" dirty="0">
                <a:solidFill>
                  <a:schemeClr val="tx2"/>
                </a:solidFill>
                <a:latin typeface="Segoe UI" panose="020B0502040204020203" pitchFamily="34" charset="0"/>
                <a:cs typeface="Segoe UI" panose="020B0502040204020203" pitchFamily="34" charset="0"/>
              </a:rPr>
              <a:t>SPGPrints Austria may </a:t>
            </a:r>
            <a:r>
              <a:rPr lang="en-GB" sz="1200" dirty="0" smtClean="0">
                <a:solidFill>
                  <a:schemeClr val="tx2"/>
                </a:solidFill>
                <a:latin typeface="Segoe UI" panose="020B0502040204020203" pitchFamily="34" charset="0"/>
                <a:cs typeface="Segoe UI" panose="020B0502040204020203" pitchFamily="34" charset="0"/>
              </a:rPr>
              <a:t>make changes to specifications and product descriptions at any time, without notice.</a:t>
            </a:r>
            <a:endParaRPr lang="en-US" sz="1200" dirty="0">
              <a:solidFill>
                <a:schemeClr val="tx2"/>
              </a:solidFill>
              <a:latin typeface="Segoe UI" panose="020B0502040204020203" pitchFamily="34" charset="0"/>
              <a:cs typeface="Segoe UI" panose="020B0502040204020203" pitchFamily="34" charset="0"/>
            </a:endParaRPr>
          </a:p>
        </p:txBody>
      </p:sp>
      <p:cxnSp>
        <p:nvCxnSpPr>
          <p:cNvPr id="7" name="Straight Connector 6"/>
          <p:cNvCxnSpPr/>
          <p:nvPr/>
        </p:nvCxnSpPr>
        <p:spPr>
          <a:xfrm>
            <a:off x="462516" y="3543858"/>
            <a:ext cx="8243334" cy="0"/>
          </a:xfrm>
          <a:prstGeom prst="line">
            <a:avLst/>
          </a:prstGeom>
          <a:effectLst>
            <a:outerShdw blurRad="50800" dist="254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96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8188" y="423699"/>
            <a:ext cx="8208268" cy="2800767"/>
          </a:xfrm>
          <a:prstGeom prst="rect">
            <a:avLst/>
          </a:prstGeom>
          <a:noFill/>
        </p:spPr>
        <p:txBody>
          <a:bodyPr wrap="square" rtlCol="0">
            <a:spAutoFit/>
          </a:bodyPr>
          <a:lstStyle/>
          <a:p>
            <a:r>
              <a:rPr lang="en-GB" sz="1400" b="1" u="sng" dirty="0">
                <a:solidFill>
                  <a:schemeClr val="accent1">
                    <a:lumMod val="75000"/>
                  </a:schemeClr>
                </a:solidFill>
                <a:latin typeface="Segoe UI" pitchFamily="34" charset="0"/>
                <a:cs typeface="Segoe UI" pitchFamily="34" charset="0"/>
              </a:rPr>
              <a:t>CAM </a:t>
            </a:r>
            <a:r>
              <a:rPr lang="en-GB" sz="1400" b="1" u="sng" dirty="0" smtClean="0">
                <a:solidFill>
                  <a:schemeClr val="accent1">
                    <a:lumMod val="75000"/>
                  </a:schemeClr>
                </a:solidFill>
                <a:latin typeface="Segoe UI" pitchFamily="34" charset="0"/>
                <a:cs typeface="Segoe UI" pitchFamily="34" charset="0"/>
              </a:rPr>
              <a:t>Output:</a:t>
            </a:r>
            <a:endParaRPr lang="en-GB" sz="1400" b="1" u="sng" dirty="0">
              <a:solidFill>
                <a:schemeClr val="accent1">
                  <a:lumMod val="75000"/>
                </a:schemeClr>
              </a:solidFill>
              <a:latin typeface="Segoe UI" pitchFamily="34" charset="0"/>
              <a:cs typeface="Segoe UI" pitchFamily="34" charset="0"/>
            </a:endParaRPr>
          </a:p>
          <a:p>
            <a:pPr marL="628650" lvl="1" indent="-171450">
              <a:buFont typeface="Arial" pitchFamily="34" charset="0"/>
              <a:buChar char="•"/>
            </a:pPr>
            <a:r>
              <a:rPr lang="en-GB" sz="1400" dirty="0">
                <a:latin typeface="Segoe UI" pitchFamily="34" charset="0"/>
                <a:cs typeface="Segoe UI" pitchFamily="34" charset="0"/>
              </a:rPr>
              <a:t>New Modern style for CAM Expert on textile machines (endless devices).</a:t>
            </a:r>
          </a:p>
          <a:p>
            <a:pPr marL="628650" lvl="1" indent="-171450">
              <a:buFont typeface="Arial" pitchFamily="34" charset="0"/>
              <a:buChar char="•"/>
            </a:pPr>
            <a:r>
              <a:rPr lang="en-GB" sz="1400" dirty="0">
                <a:latin typeface="Segoe UI" pitchFamily="34" charset="0"/>
                <a:cs typeface="Segoe UI" pitchFamily="34" charset="0"/>
              </a:rPr>
              <a:t>Continuation of Legacy CAM UI till end of 5.70, but not in any further release.</a:t>
            </a:r>
          </a:p>
          <a:p>
            <a:pPr marL="628650" lvl="1" indent="-171450">
              <a:buFont typeface="Arial" pitchFamily="34" charset="0"/>
              <a:buChar char="•"/>
            </a:pPr>
            <a:r>
              <a:rPr lang="en-GB" sz="1400" dirty="0" err="1">
                <a:latin typeface="Segoe UI" pitchFamily="34" charset="0"/>
                <a:cs typeface="Segoe UI" pitchFamily="34" charset="0"/>
              </a:rPr>
              <a:t>ecoLEN</a:t>
            </a:r>
            <a:r>
              <a:rPr lang="en-GB" sz="1400" dirty="0">
                <a:latin typeface="Segoe UI" pitchFamily="34" charset="0"/>
                <a:cs typeface="Segoe UI" pitchFamily="34" charset="0"/>
              </a:rPr>
              <a:t> 731X, </a:t>
            </a:r>
            <a:r>
              <a:rPr lang="en-GB" sz="1400" dirty="0" err="1">
                <a:latin typeface="Segoe UI" pitchFamily="34" charset="0"/>
                <a:cs typeface="Segoe UI" pitchFamily="34" charset="0"/>
              </a:rPr>
              <a:t>bestLEN</a:t>
            </a:r>
            <a:r>
              <a:rPr lang="en-GB" sz="1400" dirty="0">
                <a:latin typeface="Segoe UI" pitchFamily="34" charset="0"/>
                <a:cs typeface="Segoe UI" pitchFamily="34" charset="0"/>
              </a:rPr>
              <a:t> 741X</a:t>
            </a:r>
          </a:p>
          <a:p>
            <a:pPr marL="628650" lvl="1" indent="-171450">
              <a:buFont typeface="Arial" pitchFamily="34" charset="0"/>
              <a:buChar char="•"/>
            </a:pPr>
            <a:r>
              <a:rPr lang="en-GB" sz="1400" dirty="0">
                <a:latin typeface="Segoe UI" pitchFamily="34" charset="0"/>
                <a:cs typeface="Segoe UI" pitchFamily="34" charset="0"/>
              </a:rPr>
              <a:t>Below surface engraving of file content</a:t>
            </a:r>
          </a:p>
          <a:p>
            <a:pPr marL="628650" lvl="1" indent="-171450">
              <a:buFont typeface="Arial" pitchFamily="34" charset="0"/>
              <a:buChar char="•"/>
            </a:pPr>
            <a:r>
              <a:rPr lang="en-GB" sz="1400" dirty="0">
                <a:latin typeface="Segoe UI" pitchFamily="34" charset="0"/>
                <a:cs typeface="Segoe UI" pitchFamily="34" charset="0"/>
              </a:rPr>
              <a:t>Display of job output time without starting </a:t>
            </a:r>
            <a:r>
              <a:rPr lang="en-GB" sz="1400" dirty="0" smtClean="0">
                <a:latin typeface="Segoe UI" pitchFamily="34" charset="0"/>
                <a:cs typeface="Segoe UI" pitchFamily="34" charset="0"/>
              </a:rPr>
              <a:t>it</a:t>
            </a:r>
            <a:endParaRPr lang="en-GB" sz="1400" dirty="0">
              <a:latin typeface="Segoe UI" pitchFamily="34" charset="0"/>
              <a:cs typeface="Segoe UI" pitchFamily="34" charset="0"/>
            </a:endParaRPr>
          </a:p>
          <a:p>
            <a:pPr marL="628650" lvl="1" indent="-171450">
              <a:buFont typeface="Arial" pitchFamily="34" charset="0"/>
              <a:buChar char="•"/>
            </a:pPr>
            <a:r>
              <a:rPr lang="en-GB" sz="1400" dirty="0" smtClean="0">
                <a:latin typeface="Segoe UI" pitchFamily="34" charset="0"/>
                <a:cs typeface="Segoe UI" pitchFamily="34" charset="0"/>
              </a:rPr>
              <a:t>Automatic Job Archiving after done.</a:t>
            </a:r>
          </a:p>
          <a:p>
            <a:pPr marL="628650" lvl="1" indent="-171450">
              <a:buFont typeface="Arial" pitchFamily="34" charset="0"/>
              <a:buChar char="•"/>
            </a:pPr>
            <a:r>
              <a:rPr lang="en-GB" sz="1400" dirty="0" smtClean="0">
                <a:latin typeface="Segoe UI" pitchFamily="34" charset="0"/>
                <a:cs typeface="Segoe UI" pitchFamily="34" charset="0"/>
              </a:rPr>
              <a:t>Pending list improvements</a:t>
            </a:r>
          </a:p>
          <a:p>
            <a:pPr marL="628650" lvl="1" indent="-171450">
              <a:buFont typeface="Arial" pitchFamily="34" charset="0"/>
              <a:buChar char="•"/>
            </a:pPr>
            <a:r>
              <a:rPr lang="en-GB" sz="1400" dirty="0" smtClean="0">
                <a:latin typeface="Segoe UI" pitchFamily="34" charset="0"/>
                <a:cs typeface="Segoe UI" pitchFamily="34" charset="0"/>
              </a:rPr>
              <a:t>New Policies for Job and pending list handling</a:t>
            </a:r>
          </a:p>
          <a:p>
            <a:pPr marL="628650" lvl="1" indent="-171450">
              <a:buFont typeface="Arial" pitchFamily="34" charset="0"/>
              <a:buChar char="•"/>
            </a:pPr>
            <a:r>
              <a:rPr lang="en-GB" sz="1400" dirty="0" smtClean="0">
                <a:latin typeface="Segoe UI" pitchFamily="34" charset="0"/>
                <a:cs typeface="Segoe UI" pitchFamily="34" charset="0"/>
              </a:rPr>
              <a:t>Job Editor: </a:t>
            </a:r>
          </a:p>
          <a:p>
            <a:pPr marL="1200150" lvl="2" indent="-285750">
              <a:buFont typeface="Courier New" panose="02070309020205020404" pitchFamily="49" charset="0"/>
              <a:buChar char="o"/>
            </a:pPr>
            <a:r>
              <a:rPr lang="en-GB" sz="1200" dirty="0" smtClean="0">
                <a:latin typeface="Segoe UI" pitchFamily="34" charset="0"/>
                <a:cs typeface="Segoe UI" pitchFamily="34" charset="0"/>
              </a:rPr>
              <a:t>New file alignment features for creating smart templates (Left aligned, Right aligned, </a:t>
            </a:r>
            <a:r>
              <a:rPr lang="en-GB" sz="1200" dirty="0" err="1" smtClean="0">
                <a:latin typeface="Segoe UI" pitchFamily="34" charset="0"/>
                <a:cs typeface="Segoe UI" pitchFamily="34" charset="0"/>
              </a:rPr>
              <a:t>Center</a:t>
            </a:r>
            <a:r>
              <a:rPr lang="en-GB" sz="1200" dirty="0" smtClean="0">
                <a:latin typeface="Segoe UI" pitchFamily="34" charset="0"/>
                <a:cs typeface="Segoe UI" pitchFamily="34" charset="0"/>
              </a:rPr>
              <a:t>)</a:t>
            </a:r>
          </a:p>
          <a:p>
            <a:pPr marL="1200150" lvl="2" indent="-285750">
              <a:buFont typeface="Courier New" panose="02070309020205020404" pitchFamily="49" charset="0"/>
              <a:buChar char="o"/>
            </a:pPr>
            <a:r>
              <a:rPr lang="en-GB" sz="1200" dirty="0">
                <a:latin typeface="Segoe UI" pitchFamily="34" charset="0"/>
                <a:cs typeface="Segoe UI" pitchFamily="34" charset="0"/>
              </a:rPr>
              <a:t>Files </a:t>
            </a:r>
            <a:r>
              <a:rPr lang="en-GB" sz="1200" dirty="0" smtClean="0">
                <a:latin typeface="Segoe UI" pitchFamily="34" charset="0"/>
                <a:cs typeface="Segoe UI" pitchFamily="34" charset="0"/>
              </a:rPr>
              <a:t>within smart templates </a:t>
            </a:r>
            <a:r>
              <a:rPr lang="en-GB" sz="1200" dirty="0">
                <a:latin typeface="Segoe UI" pitchFamily="34" charset="0"/>
                <a:cs typeface="Segoe UI" pitchFamily="34" charset="0"/>
              </a:rPr>
              <a:t>can now </a:t>
            </a:r>
            <a:r>
              <a:rPr lang="en-GB" sz="1200" dirty="0" smtClean="0">
                <a:latin typeface="Segoe UI" pitchFamily="34" charset="0"/>
                <a:cs typeface="Segoe UI" pitchFamily="34" charset="0"/>
              </a:rPr>
              <a:t>locked.</a:t>
            </a:r>
            <a:br>
              <a:rPr lang="en-GB" sz="1200" dirty="0" smtClean="0">
                <a:latin typeface="Segoe UI" pitchFamily="34" charset="0"/>
                <a:cs typeface="Segoe UI" pitchFamily="34" charset="0"/>
              </a:rPr>
            </a:br>
            <a:r>
              <a:rPr lang="en-GB" sz="1200" dirty="0" smtClean="0">
                <a:latin typeface="Segoe UI" pitchFamily="34" charset="0"/>
                <a:cs typeface="Segoe UI" pitchFamily="34" charset="0"/>
              </a:rPr>
              <a:t>(</a:t>
            </a:r>
            <a:r>
              <a:rPr lang="en-GB" sz="1200" dirty="0">
                <a:latin typeface="Segoe UI" pitchFamily="34" charset="0"/>
                <a:cs typeface="Segoe UI" pitchFamily="34" charset="0"/>
              </a:rPr>
              <a:t>file path are stored with the template </a:t>
            </a:r>
            <a:r>
              <a:rPr lang="en-GB" sz="1200" dirty="0" smtClean="0">
                <a:latin typeface="Segoe UI" pitchFamily="34" charset="0"/>
                <a:cs typeface="Segoe UI" pitchFamily="34" charset="0"/>
              </a:rPr>
              <a:t>like </a:t>
            </a:r>
            <a:r>
              <a:rPr lang="en-GB" sz="1200" dirty="0">
                <a:latin typeface="Segoe UI" pitchFamily="34" charset="0"/>
                <a:cs typeface="Segoe UI" pitchFamily="34" charset="0"/>
              </a:rPr>
              <a:t>for complete jobs</a:t>
            </a:r>
          </a:p>
        </p:txBody>
      </p:sp>
    </p:spTree>
    <p:extLst>
      <p:ext uri="{BB962C8B-B14F-4D97-AF65-F5344CB8AC3E}">
        <p14:creationId xmlns:p14="http://schemas.microsoft.com/office/powerpoint/2010/main" val="1520971745"/>
      </p:ext>
    </p:extLst>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m\Pictures\From Mike‘s Lumia\Camera roll\WP_20140613_01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40" r="-3651"/>
          <a:stretch/>
        </p:blipFill>
        <p:spPr bwMode="auto">
          <a:xfrm>
            <a:off x="1116000" y="555526"/>
            <a:ext cx="7200000" cy="40356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pm\Pictures\From Mike‘s Lumia\Camera roll\WP_20140613_010.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13000"/>
                    </a14:imgEffect>
                  </a14:imgLayer>
                </a14:imgProps>
              </a:ext>
              <a:ext uri="{28A0092B-C50C-407E-A947-70E740481C1C}">
                <a14:useLocalDpi xmlns:a14="http://schemas.microsoft.com/office/drawing/2010/main" val="0"/>
              </a:ext>
            </a:extLst>
          </a:blip>
          <a:srcRect l="13898" t="10559" r="12102" b="15339"/>
          <a:stretch/>
        </p:blipFill>
        <p:spPr bwMode="auto">
          <a:xfrm>
            <a:off x="2051976" y="3003942"/>
            <a:ext cx="2304000" cy="1296000"/>
          </a:xfrm>
          <a:prstGeom prst="rect">
            <a:avLst/>
          </a:prstGeom>
          <a:noFill/>
          <a:effectLst>
            <a:softEdge rad="254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1157303" y="558833"/>
            <a:ext cx="6870792" cy="923330"/>
          </a:xfrm>
          <a:prstGeom prst="rect">
            <a:avLst/>
          </a:prstGeom>
          <a:noFill/>
          <a:ln>
            <a:noFill/>
          </a:ln>
        </p:spPr>
        <p:txBody>
          <a:bodyPr wrap="none" lIns="91440" tIns="45720" rIns="91440" bIns="45720">
            <a:spAutoFit/>
          </a:bodyPr>
          <a:lstStyle/>
          <a:p>
            <a:pPr algn="ctr"/>
            <a:r>
              <a:rPr lang="en-US" sz="5400" dirty="0" smtClean="0">
                <a:ln w="18415" cmpd="sng">
                  <a:solidFill>
                    <a:srgbClr val="C00000"/>
                  </a:solidFill>
                  <a:prstDash val="solid"/>
                </a:ln>
                <a:solidFill>
                  <a:srgbClr val="C00000"/>
                </a:solidFill>
                <a:effectLst>
                  <a:outerShdw blurRad="63500" dir="3600000" algn="tl" rotWithShape="0">
                    <a:srgbClr val="000000">
                      <a:alpha val="70000"/>
                    </a:srgbClr>
                  </a:outerShdw>
                </a:effectLst>
                <a:latin typeface="Segoe UI" panose="020B0502040204020203" pitchFamily="34" charset="0"/>
                <a:cs typeface="Segoe UI" panose="020B0502040204020203" pitchFamily="34" charset="0"/>
              </a:rPr>
              <a:t>EL 4000 discontinued!</a:t>
            </a:r>
            <a:endParaRPr lang="en-US" sz="5400" dirty="0">
              <a:ln w="18415" cmpd="sng">
                <a:solidFill>
                  <a:srgbClr val="C00000"/>
                </a:solidFill>
                <a:prstDash val="solid"/>
              </a:ln>
              <a:solidFill>
                <a:srgbClr val="C00000"/>
              </a:solidFill>
              <a:effectLst>
                <a:outerShdw blurRad="63500" dir="3600000" algn="tl" rotWithShape="0">
                  <a:srgbClr val="000000">
                    <a:alpha val="70000"/>
                  </a:srgbClr>
                </a:outerShdw>
              </a:effectLst>
              <a:latin typeface="Segoe UI" panose="020B0502040204020203" pitchFamily="34" charset="0"/>
              <a:cs typeface="Segoe UI" panose="020B0502040204020203" pitchFamily="34" charset="0"/>
            </a:endParaRPr>
          </a:p>
        </p:txBody>
      </p:sp>
      <p:grpSp>
        <p:nvGrpSpPr>
          <p:cNvPr id="13" name="Group 12"/>
          <p:cNvGrpSpPr/>
          <p:nvPr/>
        </p:nvGrpSpPr>
        <p:grpSpPr>
          <a:xfrm>
            <a:off x="1979712" y="1419622"/>
            <a:ext cx="4824536" cy="3096344"/>
            <a:chOff x="1979712" y="1563638"/>
            <a:chExt cx="4824536" cy="3096344"/>
          </a:xfrm>
        </p:grpSpPr>
        <p:cxnSp>
          <p:nvCxnSpPr>
            <p:cNvPr id="11" name="Straight Connector 10"/>
            <p:cNvCxnSpPr/>
            <p:nvPr/>
          </p:nvCxnSpPr>
          <p:spPr bwMode="auto">
            <a:xfrm flipV="1">
              <a:off x="1979712" y="1563638"/>
              <a:ext cx="4824536" cy="3096344"/>
            </a:xfrm>
            <a:prstGeom prst="line">
              <a:avLst/>
            </a:prstGeom>
            <a:ln>
              <a:solidFill>
                <a:srgbClr val="C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5" name="Straight Connector 14"/>
            <p:cNvCxnSpPr/>
            <p:nvPr/>
          </p:nvCxnSpPr>
          <p:spPr bwMode="auto">
            <a:xfrm flipH="1" flipV="1">
              <a:off x="1979712" y="1563638"/>
              <a:ext cx="4824536" cy="3096344"/>
            </a:xfrm>
            <a:prstGeom prst="line">
              <a:avLst/>
            </a:prstGeom>
            <a:ln>
              <a:solidFill>
                <a:srgbClr val="C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grpSp>
      <p:pic>
        <p:nvPicPr>
          <p:cNvPr id="3" name="Picture 2" descr="C:\Users\pm\Pictures\From Mike‘s Lumia\Camera roll\WP_20140613_01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440881"/>
            <a:ext cx="6954157" cy="42191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51520" y="1275606"/>
            <a:ext cx="8568243"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UI" panose="020B0502040204020203" pitchFamily="34" charset="0"/>
                <a:cs typeface="Segoe UI" panose="020B0502040204020203" pitchFamily="34" charset="0"/>
              </a:rPr>
              <a:t>New backplane </a:t>
            </a: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UI" panose="020B0502040204020203" pitchFamily="34" charset="0"/>
                <a:cs typeface="Segoe UI" panose="020B0502040204020203" pitchFamily="34" charset="0"/>
              </a:rPr>
              <a:t>adapater</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UI" panose="020B0502040204020203" pitchFamily="34" charset="0"/>
                <a:cs typeface="Segoe UI" panose="020B0502040204020203" pitchFamily="34" charset="0"/>
              </a:rPr>
              <a:t> </a:t>
            </a:r>
          </a:p>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UI" panose="020B0502040204020203" pitchFamily="34" charset="0"/>
                <a:cs typeface="Segoe UI" panose="020B0502040204020203" pitchFamily="34" charset="0"/>
              </a:rPr>
              <a:t>for UCB</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5989121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par>
                                <p:cTn id="8" presetID="56" presetClass="path" presetSubtype="0" accel="50000" decel="50000" fill="hold" nodeType="withEffect">
                                  <p:stCondLst>
                                    <p:cond delay="0"/>
                                  </p:stCondLst>
                                  <p:childTnLst>
                                    <p:animMotion origin="layout" path="M 2.77778E-6 4.29145E-6 L 0.14965 -0.20995 " pathEditMode="relative" rAng="0" ptsTypes="AA">
                                      <p:cBhvr>
                                        <p:cTn id="9" dur="2000" fill="hold"/>
                                        <p:tgtEl>
                                          <p:spTgt spid="1027"/>
                                        </p:tgtEl>
                                        <p:attrNameLst>
                                          <p:attrName>ppt_x</p:attrName>
                                          <p:attrName>ppt_y</p:attrName>
                                        </p:attrNameLst>
                                      </p:cBhvr>
                                      <p:rCtr x="7483" y="-10497"/>
                                    </p:animMotion>
                                  </p:childTnLst>
                                </p:cTn>
                              </p:par>
                              <p:par>
                                <p:cTn id="10" presetID="6" presetClass="emph" presetSubtype="0" fill="hold" nodeType="withEffect">
                                  <p:stCondLst>
                                    <p:cond delay="0"/>
                                  </p:stCondLst>
                                  <p:childTnLst>
                                    <p:animScale>
                                      <p:cBhvr>
                                        <p:cTn id="11" dur="2000" fill="hold"/>
                                        <p:tgtEl>
                                          <p:spTgt spid="1027"/>
                                        </p:tgtEl>
                                      </p:cBhvr>
                                      <p:by x="300000" y="300000"/>
                                    </p:animScale>
                                  </p:childTnLst>
                                </p:cTn>
                              </p:par>
                            </p:childTnLst>
                          </p:cTn>
                        </p:par>
                        <p:par>
                          <p:cTn id="12" fill="hold">
                            <p:stCondLst>
                              <p:cond delay="2000"/>
                            </p:stCondLst>
                            <p:childTnLst>
                              <p:par>
                                <p:cTn id="13" presetID="6" presetClass="entr" presetSubtype="32"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ou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m\Pictures\From Mike‘s Lumia\Camera roll\WP_20140613_003.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14" b="87363" l="7292" r="90664">
                        <a14:foregroundMark x1="37307" y1="85440" x2="37307" y2="85440"/>
                        <a14:foregroundMark x1="55710" y1="85783" x2="55710" y2="85783"/>
                        <a14:foregroundMark x1="46605" y1="86126" x2="46605" y2="86126"/>
                        <a14:foregroundMark x1="43094" y1="85783" x2="43094" y2="85783"/>
                        <a14:foregroundMark x1="49923" y1="85577" x2="49923" y2="85577"/>
                        <a14:foregroundMark x1="60494" y1="85577" x2="60494" y2="85577"/>
                        <a14:foregroundMark x1="65278" y1="85783" x2="65278" y2="85783"/>
                        <a14:foregroundMark x1="68711" y1="85989" x2="68711" y2="85989"/>
                        <a14:foregroundMark x1="69174" y1="65041" x2="69174" y2="65041"/>
                        <a14:foregroundMark x1="72415" y1="48695" x2="72415" y2="48695"/>
                        <a14:foregroundMark x1="69290" y1="36195" x2="69290" y2="36195"/>
                        <a14:foregroundMark x1="85918" y1="73764" x2="85918" y2="73764"/>
                        <a14:foregroundMark x1="86883" y1="46772" x2="86883" y2="46772"/>
                        <a14:foregroundMark x1="89159" y1="7967" x2="89159" y2="7967"/>
                        <a14:foregroundMark x1="89931" y1="39835" x2="89931" y2="39835"/>
                        <a14:foregroundMark x1="89236" y1="60027" x2="89236" y2="60027"/>
                        <a14:foregroundMark x1="88966" y1="68201" x2="88966" y2="68201"/>
                        <a14:foregroundMark x1="88542" y1="79670" x2="88542" y2="79670"/>
                        <a14:foregroundMark x1="88465" y1="85234" x2="88465" y2="85234"/>
                        <a14:foregroundMark x1="84761" y1="85096" x2="84761" y2="85096"/>
                        <a14:foregroundMark x1="79282" y1="85440" x2="79282" y2="85440"/>
                        <a14:foregroundMark x1="71065" y1="85440" x2="71065" y2="85440"/>
                        <a14:foregroundMark x1="69599" y1="85783" x2="69599" y2="85783"/>
                        <a14:foregroundMark x1="69869" y1="81250" x2="69869" y2="81250"/>
                        <a14:foregroundMark x1="75347" y1="81250" x2="76543" y2="81250"/>
                        <a14:foregroundMark x1="83179" y1="81113" x2="83179" y2="81113"/>
                        <a14:foregroundMark x1="88850" y1="25343" x2="88850" y2="25343"/>
                        <a14:foregroundMark x1="89429" y1="52541" x2="89429" y2="52541"/>
                        <a14:foregroundMark x1="74769" y1="59478" x2="74769" y2="59478"/>
                        <a14:foregroundMark x1="53627" y1="85577" x2="53627" y2="85577"/>
                        <a14:foregroundMark x1="59298" y1="85783" x2="59298" y2="85783"/>
                        <a14:foregroundMark x1="63233" y1="85440" x2="63233" y2="85440"/>
                        <a14:foregroundMark x1="66744" y1="85783" x2="66744" y2="85783"/>
                        <a14:foregroundMark x1="76813" y1="85234" x2="76813" y2="85234"/>
                        <a14:foregroundMark x1="9028" y1="85783" x2="9028" y2="85783"/>
                      </a14:backgroundRemoval>
                    </a14:imgEffect>
                  </a14:imgLayer>
                </a14:imgProps>
              </a:ext>
              <a:ext uri="{28A0092B-C50C-407E-A947-70E740481C1C}">
                <a14:useLocalDpi xmlns:a14="http://schemas.microsoft.com/office/drawing/2010/main" val="0"/>
              </a:ext>
            </a:extLst>
          </a:blip>
          <a:srcRect l="6567" t="3477" r="8682" b="11836"/>
          <a:stretch/>
        </p:blipFill>
        <p:spPr bwMode="auto">
          <a:xfrm>
            <a:off x="107504" y="1527982"/>
            <a:ext cx="5580000" cy="313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m\Pictures\From Mike‘s Lumia\Camera roll\WP_20140613_005.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8723" b="97527" l="3241" r="87693">
                        <a14:foregroundMark x1="54128" y1="90179" x2="54128" y2="90179"/>
                        <a14:foregroundMark x1="9221" y1="69986" x2="9221" y2="69986"/>
                        <a14:foregroundMark x1="8565" y1="79533" x2="8565" y2="79533"/>
                        <a14:foregroundMark x1="10571" y1="83242" x2="10571" y2="83242"/>
                        <a14:foregroundMark x1="8102" y1="43681" x2="8102" y2="43681"/>
                        <a14:foregroundMark x1="6443" y1="14423" x2="6443" y2="14423"/>
                        <a14:foregroundMark x1="5015" y1="11882" x2="5015" y2="11882"/>
                        <a14:foregroundMark x1="7022" y1="53159" x2="7022" y2="53159"/>
                        <a14:foregroundMark x1="7215" y1="62088" x2="7215" y2="62088"/>
                        <a14:foregroundMark x1="7677" y1="68201" x2="7677" y2="68201"/>
                        <a14:foregroundMark x1="8565" y1="88393" x2="8565" y2="88393"/>
                        <a14:foregroundMark x1="8565" y1="94299" x2="8565" y2="94299"/>
                        <a14:foregroundMark x1="8912" y1="97527" x2="8912" y2="97527"/>
                        <a14:foregroundMark x1="11227" y1="93750" x2="11227" y2="93750"/>
                        <a14:foregroundMark x1="10571" y1="74176" x2="10571" y2="74176"/>
                        <a14:foregroundMark x1="9336" y1="92376" x2="9336" y2="92376"/>
                        <a14:foregroundMark x1="8102" y1="91140" x2="8102" y2="91140"/>
                        <a14:foregroundMark x1="9452" y1="95124" x2="9452" y2="95124"/>
                        <a14:foregroundMark x1="8796" y1="95948" x2="8796" y2="95948"/>
                        <a14:foregroundMark x1="8102" y1="87225" x2="8102" y2="87225"/>
                        <a14:foregroundMark x1="6019" y1="11882" x2="6019" y2="11882"/>
                        <a14:foregroundMark x1="6790" y1="12431" x2="6790" y2="12431"/>
                        <a14:foregroundMark x1="7562" y1="12843" x2="7562" y2="12843"/>
                        <a14:foregroundMark x1="8449" y1="13462" x2="8449" y2="13462"/>
                        <a14:foregroundMark x1="5131" y1="10440" x2="5131" y2="10440"/>
                        <a14:foregroundMark x1="86883" y1="17788" x2="86883" y2="17788"/>
                        <a14:foregroundMark x1="87114" y1="12843" x2="87114" y2="12843"/>
                        <a14:foregroundMark x1="87230" y1="10440" x2="87230" y2="10440"/>
                        <a14:foregroundMark x1="85455" y1="93544" x2="85455" y2="93544"/>
                        <a14:foregroundMark x1="84452" y1="92376" x2="84452" y2="92376"/>
                        <a14:foregroundMark x1="83449" y1="91003" x2="83449" y2="91003"/>
                        <a14:foregroundMark x1="82677" y1="89560" x2="82677" y2="89560"/>
                        <a14:foregroundMark x1="8410" y1="92376" x2="8410" y2="92376"/>
                        <a14:foregroundMark x1="8488" y1="95192" x2="8488" y2="95192"/>
                        <a14:foregroundMark x1="8333" y1="93201" x2="8333" y2="93201"/>
                        <a14:foregroundMark x1="8565" y1="96978" x2="8565" y2="96978"/>
                        <a14:foregroundMark x1="37191" y1="77816" x2="37191" y2="77816"/>
                        <a14:foregroundMark x1="74576" y1="71016" x2="74576" y2="71016"/>
                        <a14:foregroundMark x1="38387" y1="12912" x2="38387" y2="12912"/>
                        <a14:foregroundMark x1="52739" y1="12706" x2="52739" y2="12706"/>
                        <a14:foregroundMark x1="66744" y1="12706" x2="66744" y2="12706"/>
                        <a14:foregroundMark x1="80324" y1="12363" x2="80324" y2="12363"/>
                        <a14:foregroundMark x1="77006" y1="12363" x2="77006" y2="12363"/>
                        <a14:backgroundMark x1="80787" y1="92170" x2="80787" y2="92170"/>
                        <a14:backgroundMark x1="73573" y1="92170" x2="73573" y2="92170"/>
                        <a14:backgroundMark x1="62886" y1="91964" x2="62886" y2="91964"/>
                        <a14:backgroundMark x1="58565" y1="92170" x2="58565" y2="92170"/>
                      </a14:backgroundRemoval>
                    </a14:imgEffect>
                  </a14:imgLayer>
                </a14:imgProps>
              </a:ext>
              <a:ext uri="{28A0092B-C50C-407E-A947-70E740481C1C}">
                <a14:useLocalDpi xmlns:a14="http://schemas.microsoft.com/office/drawing/2010/main" val="0"/>
              </a:ext>
            </a:extLst>
          </a:blip>
          <a:srcRect l="4381" t="8344" r="11957" b="1131"/>
          <a:stretch/>
        </p:blipFill>
        <p:spPr bwMode="auto">
          <a:xfrm>
            <a:off x="3557717" y="663910"/>
            <a:ext cx="5508000" cy="334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2"/>
          <p:cNvSpPr>
            <a:spLocks noGrp="1"/>
          </p:cNvSpPr>
          <p:nvPr>
            <p:ph type="title"/>
          </p:nvPr>
        </p:nvSpPr>
        <p:spPr>
          <a:xfrm>
            <a:off x="35496" y="400999"/>
            <a:ext cx="7786351" cy="1810711"/>
          </a:xfrm>
        </p:spPr>
        <p:txBody>
          <a:bodyPr anchor="t">
            <a:normAutofit/>
          </a:bodyPr>
          <a:lstStyle/>
          <a:p>
            <a:pPr marL="0"/>
            <a:r>
              <a:rPr lang="en-GB" sz="2000" b="0" dirty="0" smtClean="0">
                <a:latin typeface="Segoe UI Semibold" panose="020B0702040204020203" pitchFamily="34" charset="0"/>
                <a:cs typeface="Segoe UI" pitchFamily="34" charset="0"/>
              </a:rPr>
              <a:t>Back side compatible to legacy machines</a:t>
            </a:r>
            <a:br>
              <a:rPr lang="en-GB" sz="2000" b="0" dirty="0" smtClean="0">
                <a:latin typeface="Segoe UI Semibold" panose="020B0702040204020203" pitchFamily="34" charset="0"/>
                <a:cs typeface="Segoe UI" pitchFamily="34" charset="0"/>
              </a:rPr>
            </a:br>
            <a:r>
              <a:rPr lang="en-GB" sz="2000" b="0" dirty="0" smtClean="0">
                <a:latin typeface="Segoe UI Semibold" panose="020B0702040204020203" pitchFamily="34" charset="0"/>
                <a:cs typeface="Segoe UI" pitchFamily="34" charset="0"/>
              </a:rPr>
              <a:t>Front side compatible to UCB</a:t>
            </a:r>
            <a:br>
              <a:rPr lang="en-GB" sz="2000" b="0" dirty="0" smtClean="0">
                <a:latin typeface="Segoe UI Semibold" panose="020B0702040204020203" pitchFamily="34" charset="0"/>
                <a:cs typeface="Segoe UI" pitchFamily="34" charset="0"/>
              </a:rPr>
            </a:br>
            <a:r>
              <a:rPr lang="en-GB" sz="1400" b="0" dirty="0" err="1"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UCB</a:t>
            </a:r>
            <a: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 firmware supports now all legacy features like tension roller, end ring system, </a:t>
            </a:r>
            <a:b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br>
            <a: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focus lens motor, legacy DC Z-Axis and</a:t>
            </a:r>
            <a:b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br>
            <a: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of course MAX head with 256 </a:t>
            </a:r>
            <a:r>
              <a:rPr lang="en-GB" sz="1400" b="0" dirty="0" err="1"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nozzels</a:t>
            </a:r>
            <a:r>
              <a:rPr lang="en-GB" sz="1400" b="0" dirty="0" smtClean="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rPr>
              <a:t>.</a:t>
            </a:r>
            <a:endParaRPr lang="en-US" sz="1400" b="0" dirty="0">
              <a:solidFill>
                <a:schemeClr val="tx1">
                  <a:lumMod val="75000"/>
                  <a:lumOff val="25000"/>
                </a:schemeClr>
              </a:solidFill>
              <a:effectLst>
                <a:glow rad="101600">
                  <a:schemeClr val="bg1">
                    <a:alpha val="70000"/>
                  </a:schemeClr>
                </a:glow>
              </a:effectLst>
              <a:latin typeface="Segoe UI Semibold" panose="020B0702040204020203" pitchFamily="34" charset="0"/>
              <a:cs typeface="Segoe UI" pitchFamily="34" charset="0"/>
            </a:endParaRPr>
          </a:p>
        </p:txBody>
      </p:sp>
    </p:spTree>
    <p:extLst>
      <p:ext uri="{BB962C8B-B14F-4D97-AF65-F5344CB8AC3E}">
        <p14:creationId xmlns:p14="http://schemas.microsoft.com/office/powerpoint/2010/main" val="3952552589"/>
      </p:ext>
    </p:extLst>
  </p:cSld>
  <p:clrMapOvr>
    <a:masterClrMapping/>
  </p:clrMapOvr>
  <p:transition spd="slow"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4213" y="771550"/>
            <a:ext cx="7848600" cy="1224136"/>
          </a:xfrm>
        </p:spPr>
        <p:txBody>
          <a:bodyPr>
            <a:normAutofit/>
          </a:bodyPr>
          <a:lstStyle/>
          <a:p>
            <a:pPr marL="64008" indent="0" algn="just">
              <a:buNone/>
            </a:pPr>
            <a:r>
              <a:rPr lang="en-GB" sz="1400" dirty="0" smtClean="0">
                <a:latin typeface="Segoe UI" pitchFamily="34" charset="0"/>
                <a:cs typeface="Segoe UI" pitchFamily="34" charset="0"/>
              </a:rPr>
              <a:t>CAM smart was an introduction of an simplified UI. It was designed for 16:9 widescreen monitors only and its positive feedback is limited. It’s focus was making engraving easier. This was </a:t>
            </a:r>
            <a:r>
              <a:rPr lang="en-GB" sz="1400" b="1" dirty="0" smtClean="0">
                <a:latin typeface="Segoe UI" pitchFamily="34" charset="0"/>
                <a:cs typeface="Segoe UI" pitchFamily="34" charset="0"/>
              </a:rPr>
              <a:t>achieved mainly </a:t>
            </a:r>
            <a:r>
              <a:rPr lang="en-GB" sz="1400" dirty="0" smtClean="0">
                <a:latin typeface="Segoe UI" pitchFamily="34" charset="0"/>
                <a:cs typeface="Segoe UI" pitchFamily="34" charset="0"/>
              </a:rPr>
              <a:t>by the </a:t>
            </a:r>
            <a:r>
              <a:rPr lang="en-GB" sz="1400" b="1" dirty="0" smtClean="0">
                <a:latin typeface="Segoe UI" pitchFamily="34" charset="0"/>
                <a:cs typeface="Segoe UI" pitchFamily="34" charset="0"/>
              </a:rPr>
              <a:t>job wizard </a:t>
            </a:r>
            <a:r>
              <a:rPr lang="en-GB" sz="1400" dirty="0" smtClean="0">
                <a:latin typeface="Segoe UI" pitchFamily="34" charset="0"/>
                <a:cs typeface="Segoe UI" pitchFamily="34" charset="0"/>
              </a:rPr>
              <a:t>and due to reduction of the GUI. The problem is </a:t>
            </a:r>
            <a:r>
              <a:rPr lang="en-GB" sz="1400" b="1" dirty="0" smtClean="0">
                <a:latin typeface="Segoe UI" pitchFamily="34" charset="0"/>
                <a:cs typeface="Segoe UI" pitchFamily="34" charset="0"/>
              </a:rPr>
              <a:t>it still looks </a:t>
            </a:r>
            <a:r>
              <a:rPr lang="en-GB" sz="1400" dirty="0" smtClean="0">
                <a:latin typeface="Segoe UI" pitchFamily="34" charset="0"/>
                <a:cs typeface="Segoe UI" pitchFamily="34" charset="0"/>
              </a:rPr>
              <a:t>quite </a:t>
            </a:r>
            <a:r>
              <a:rPr lang="en-GB" sz="1400" b="1" dirty="0" smtClean="0">
                <a:latin typeface="Segoe UI" pitchFamily="34" charset="0"/>
                <a:cs typeface="Segoe UI" pitchFamily="34" charset="0"/>
              </a:rPr>
              <a:t>over-powered</a:t>
            </a:r>
            <a:r>
              <a:rPr lang="en-GB" sz="1400" dirty="0" smtClean="0">
                <a:latin typeface="Segoe UI" pitchFamily="34" charset="0"/>
                <a:cs typeface="Segoe UI" pitchFamily="34" charset="0"/>
              </a:rPr>
              <a:t>. If we convert it now to CAM Expert with all options needed, it ends up in ragbag overloaded with effects and colour.</a:t>
            </a:r>
            <a:endParaRPr lang="en-US" sz="1400" dirty="0">
              <a:latin typeface="Segoe UI" pitchFamily="34" charset="0"/>
              <a:cs typeface="Segoe UI" pitchFamily="34" charset="0"/>
            </a:endParaRPr>
          </a:p>
        </p:txBody>
      </p:sp>
      <p:sp>
        <p:nvSpPr>
          <p:cNvPr id="3" name="Title 2"/>
          <p:cNvSpPr>
            <a:spLocks noGrp="1"/>
          </p:cNvSpPr>
          <p:nvPr>
            <p:ph type="title"/>
          </p:nvPr>
        </p:nvSpPr>
        <p:spPr>
          <a:xfrm>
            <a:off x="684213" y="365124"/>
            <a:ext cx="7786351" cy="460375"/>
          </a:xfrm>
        </p:spPr>
        <p:txBody>
          <a:bodyPr>
            <a:normAutofit/>
          </a:bodyPr>
          <a:lstStyle/>
          <a:p>
            <a:pPr marL="0"/>
            <a:r>
              <a:rPr lang="en-GB" sz="2000" b="0" dirty="0" smtClean="0">
                <a:latin typeface="Segoe UI Semibold" panose="020B0702040204020203" pitchFamily="34" charset="0"/>
                <a:cs typeface="Segoe UI" pitchFamily="34" charset="0"/>
              </a:rPr>
              <a:t>CAM smart and the way to CAM Expert</a:t>
            </a:r>
            <a:endParaRPr lang="en-US" sz="2000" b="0" dirty="0">
              <a:latin typeface="Segoe UI Semibold" panose="020B0702040204020203" pitchFamily="34" charset="0"/>
              <a:cs typeface="Segoe UI"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0244" y="1923678"/>
            <a:ext cx="4883512" cy="2786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1070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65125"/>
            <a:ext cx="7848601" cy="460375"/>
          </a:xfrm>
        </p:spPr>
        <p:txBody>
          <a:bodyPr/>
          <a:lstStyle/>
          <a:p>
            <a:r>
              <a:rPr lang="en-US" sz="2000" b="0" dirty="0" smtClean="0">
                <a:latin typeface="Segoe UI Semibold" panose="020B0702040204020203" pitchFamily="34" charset="0"/>
                <a:cs typeface="Segoe UI" pitchFamily="34" charset="0"/>
              </a:rPr>
              <a:t>Modern UI Style (Metro style)</a:t>
            </a:r>
            <a:endParaRPr lang="en-US" sz="2000" b="0" dirty="0">
              <a:latin typeface="Segoe UI Semibold" panose="020B0702040204020203" pitchFamily="34" charset="0"/>
              <a:cs typeface="Segoe UI" pitchFamily="34" charset="0"/>
            </a:endParaRPr>
          </a:p>
        </p:txBody>
      </p:sp>
      <p:graphicFrame>
        <p:nvGraphicFramePr>
          <p:cNvPr id="3" name="Diagram 2"/>
          <p:cNvGraphicFramePr/>
          <p:nvPr>
            <p:extLst>
              <p:ext uri="{D42A27DB-BD31-4B8C-83A1-F6EECF244321}">
                <p14:modId xmlns:p14="http://schemas.microsoft.com/office/powerpoint/2010/main" val="5976141"/>
              </p:ext>
            </p:extLst>
          </p:nvPr>
        </p:nvGraphicFramePr>
        <p:xfrm>
          <a:off x="539552" y="1187822"/>
          <a:ext cx="8064896" cy="3328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7156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365125"/>
            <a:ext cx="8136902" cy="451149"/>
          </a:xfrm>
        </p:spPr>
        <p:txBody>
          <a:bodyPr>
            <a:normAutofit fontScale="90000"/>
          </a:bodyPr>
          <a:lstStyle/>
          <a:p>
            <a:pPr marL="0"/>
            <a:r>
              <a:rPr lang="en-GB" sz="2400" dirty="0" smtClean="0">
                <a:latin typeface="Segoe UI Semibold" panose="020B0702040204020203" pitchFamily="34" charset="0"/>
                <a:ea typeface="Adobe Fangsong Std R" pitchFamily="18" charset="-128"/>
                <a:cs typeface="Segoe UI" pitchFamily="34" charset="0"/>
              </a:rPr>
              <a:t>Modern UI style examples</a:t>
            </a:r>
            <a:endParaRPr lang="en-US" sz="2400" dirty="0">
              <a:latin typeface="Segoe UI Semibold" panose="020B0702040204020203" pitchFamily="34" charset="0"/>
              <a:ea typeface="Adobe Fangsong Std R" pitchFamily="18" charset="-128"/>
              <a:cs typeface="Segoe UI" pitchFamily="34" charset="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816275"/>
            <a:ext cx="4029837" cy="2864358"/>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677587" y="1544500"/>
            <a:ext cx="4766621" cy="311548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355976" y="1762017"/>
            <a:ext cx="4392861" cy="289796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788024" y="752966"/>
            <a:ext cx="4389728" cy="738664"/>
          </a:xfrm>
          <a:prstGeom prst="rect">
            <a:avLst/>
          </a:prstGeom>
          <a:noFill/>
        </p:spPr>
        <p:txBody>
          <a:bodyPr wrap="none" rtlCol="0">
            <a:spAutoFit/>
          </a:bodyPr>
          <a:lstStyle/>
          <a:p>
            <a:r>
              <a:rPr lang="en-GB" sz="1400" dirty="0" smtClean="0">
                <a:latin typeface="Segoe UI" panose="020B0502040204020203" pitchFamily="34" charset="0"/>
                <a:cs typeface="Segoe UI" panose="020B0502040204020203" pitchFamily="34" charset="0"/>
              </a:rPr>
              <a:t>Focus on content</a:t>
            </a:r>
          </a:p>
          <a:p>
            <a:r>
              <a:rPr lang="en-GB" sz="1400" dirty="0" smtClean="0">
                <a:latin typeface="Segoe UI" panose="020B0502040204020203" pitchFamily="34" charset="0"/>
                <a:cs typeface="Segoe UI" panose="020B0502040204020203" pitchFamily="34" charset="0"/>
              </a:rPr>
              <a:t>Reduce/hide options not needed yet</a:t>
            </a:r>
          </a:p>
          <a:p>
            <a:r>
              <a:rPr lang="en-GB" sz="1400" dirty="0" smtClean="0">
                <a:latin typeface="Segoe UI" panose="020B0502040204020203" pitchFamily="34" charset="0"/>
                <a:cs typeface="Segoe UI" panose="020B0502040204020203" pitchFamily="34" charset="0"/>
              </a:rPr>
              <a:t>1 plane not several windows stacked onto each other</a:t>
            </a:r>
            <a:endParaRPr lang="en-GB"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6762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500"/>
                                        <p:tgtEl>
                                          <p:spTgt spid="6148"/>
                                        </p:tgtEl>
                                      </p:cBhvr>
                                    </p:animEffect>
                                  </p:childTnLst>
                                </p:cTn>
                              </p:par>
                              <p:par>
                                <p:cTn id="8" presetID="10" presetClass="entr" presetSubtype="0" fill="hold" nodeType="withEffect">
                                  <p:stCondLst>
                                    <p:cond delay="1000"/>
                                  </p:stCondLst>
                                  <p:childTnLst>
                                    <p:set>
                                      <p:cBhvr>
                                        <p:cTn id="9" dur="1" fill="hold">
                                          <p:stCondLst>
                                            <p:cond delay="0"/>
                                          </p:stCondLst>
                                        </p:cTn>
                                        <p:tgtEl>
                                          <p:spTgt spid="6147"/>
                                        </p:tgtEl>
                                        <p:attrNameLst>
                                          <p:attrName>style.visibility</p:attrName>
                                        </p:attrNameLst>
                                      </p:cBhvr>
                                      <p:to>
                                        <p:strVal val="visible"/>
                                      </p:to>
                                    </p:set>
                                    <p:animEffect transition="in" filter="fade">
                                      <p:cBhvr>
                                        <p:cTn id="10"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899592" y="365124"/>
            <a:ext cx="5328592" cy="460376"/>
          </a:xfrm>
        </p:spPr>
        <p:txBody>
          <a:bodyPr>
            <a:noAutofit/>
          </a:bodyPr>
          <a:lstStyle/>
          <a:p>
            <a:pPr marL="0"/>
            <a:r>
              <a:rPr lang="en-GB" sz="2200" dirty="0" smtClean="0">
                <a:latin typeface="Segoe UI Semibold" panose="020B0702040204020203" pitchFamily="34" charset="0"/>
                <a:ea typeface="Adobe Fangsong Std R" pitchFamily="18" charset="-128"/>
                <a:cs typeface="Segoe UI" pitchFamily="34" charset="0"/>
              </a:rPr>
              <a:t>Modern UI style for CAM smart/expert</a:t>
            </a:r>
            <a:endParaRPr lang="en-US" sz="2200" dirty="0">
              <a:latin typeface="Segoe UI Semibold" panose="020B0702040204020203" pitchFamily="34" charset="0"/>
              <a:ea typeface="Adobe Fangsong Std R" pitchFamily="18" charset="-128"/>
              <a:cs typeface="Segoe UI" pitchFamily="34" charset="0"/>
            </a:endParaRP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821" y="825500"/>
            <a:ext cx="6843563" cy="384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67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SPGPrints_Master_2014">
  <a:themeElements>
    <a:clrScheme name="">
      <a:dk1>
        <a:srgbClr val="000000"/>
      </a:dk1>
      <a:lt1>
        <a:srgbClr val="FFFFFF"/>
      </a:lt1>
      <a:dk2>
        <a:srgbClr val="000000"/>
      </a:dk2>
      <a:lt2>
        <a:srgbClr val="808080"/>
      </a:lt2>
      <a:accent1>
        <a:srgbClr val="0099E5"/>
      </a:accent1>
      <a:accent2>
        <a:srgbClr val="3399FF"/>
      </a:accent2>
      <a:accent3>
        <a:srgbClr val="FFFFFF"/>
      </a:accent3>
      <a:accent4>
        <a:srgbClr val="000000"/>
      </a:accent4>
      <a:accent5>
        <a:srgbClr val="AACAF0"/>
      </a:accent5>
      <a:accent6>
        <a:srgbClr val="2D8AE7"/>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tork prints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ork print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ork print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ork prints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ork print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ork print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ork print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SPGPrints_Master_2014</Template>
  <TotalTime>7436</TotalTime>
  <Words>1076</Words>
  <Application>Microsoft Office PowerPoint</Application>
  <PresentationFormat>On-screen Show (16:9)</PresentationFormat>
  <Paragraphs>146</Paragraphs>
  <Slides>27</Slides>
  <Notes>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SPGPrints_Master_2014</vt:lpstr>
      <vt:lpstr>PowerPoint Presentation</vt:lpstr>
      <vt:lpstr>PowerPoint Presentation</vt:lpstr>
      <vt:lpstr>PowerPoint Presentation</vt:lpstr>
      <vt:lpstr>PowerPoint Presentation</vt:lpstr>
      <vt:lpstr>Back side compatible to legacy machines Front side compatible to UCB UCB firmware supports now all legacy features like tension roller, end ring system,  focus lens motor, legacy DC Z-Axis and of course MAX head with 256 nozzels.</vt:lpstr>
      <vt:lpstr>CAM smart and the way to CAM Expert</vt:lpstr>
      <vt:lpstr>Modern UI Style (Metro style)</vt:lpstr>
      <vt:lpstr>Modern UI style examples</vt:lpstr>
      <vt:lpstr>Modern UI style for CAM smart/expert</vt:lpstr>
      <vt:lpstr>Where are the parameter details of expert mode…</vt:lpstr>
      <vt:lpstr>Job output or manual ctrl</vt:lpstr>
      <vt:lpstr>Support for new machines ecoLEN 731X, bestLEN 741X</vt:lpstr>
      <vt:lpstr>PowerPoint Presentation</vt:lpstr>
      <vt:lpstr>New Safety controller (ecoLEN 731X, bestLEN 741X) with web page http://10.0.0.10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bestIMAGE 5.70 CAM</dc:title>
  <dc:creator>Michael Pokerschnig;Barbara Freisinger</dc:creator>
  <cp:keywords>bestIMAGE 5.70;Win 8.1</cp:keywords>
  <cp:lastModifiedBy>Michael Pokerschnig</cp:lastModifiedBy>
  <cp:revision>177</cp:revision>
  <dcterms:created xsi:type="dcterms:W3CDTF">2014-06-11T07:23:34Z</dcterms:created>
  <dcterms:modified xsi:type="dcterms:W3CDTF">2014-12-15T17:45:17Z</dcterms:modified>
</cp:coreProperties>
</file>